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emf" ContentType="image/x-emf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935" r:id="rId2"/>
    <p:sldMasterId id="2147484121" r:id="rId3"/>
  </p:sldMasterIdLst>
  <p:notesMasterIdLst>
    <p:notesMasterId r:id="rId20"/>
  </p:notesMasterIdLst>
  <p:handoutMasterIdLst>
    <p:handoutMasterId r:id="rId21"/>
  </p:handoutMasterIdLst>
  <p:sldIdLst>
    <p:sldId id="815" r:id="rId4"/>
    <p:sldId id="809" r:id="rId5"/>
    <p:sldId id="825" r:id="rId6"/>
    <p:sldId id="824" r:id="rId7"/>
    <p:sldId id="830" r:id="rId8"/>
    <p:sldId id="831" r:id="rId9"/>
    <p:sldId id="833" r:id="rId10"/>
    <p:sldId id="834" r:id="rId11"/>
    <p:sldId id="835" r:id="rId12"/>
    <p:sldId id="837" r:id="rId13"/>
    <p:sldId id="836" r:id="rId14"/>
    <p:sldId id="839" r:id="rId15"/>
    <p:sldId id="838" r:id="rId16"/>
    <p:sldId id="840" r:id="rId17"/>
    <p:sldId id="841" r:id="rId18"/>
    <p:sldId id="647" r:id="rId19"/>
  </p:sldIdLst>
  <p:sldSz cx="13716000" cy="9144000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65311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130622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95933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261244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3265551" algn="l" defTabSz="130622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3918661" algn="l" defTabSz="130622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4571771" algn="l" defTabSz="130622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5224882" algn="l" defTabSz="130622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9205" autoAdjust="0"/>
    <p:restoredTop sz="93489" autoAdjust="0"/>
  </p:normalViewPr>
  <p:slideViewPr>
    <p:cSldViewPr>
      <p:cViewPr varScale="1">
        <p:scale>
          <a:sx n="52" d="100"/>
          <a:sy n="52" d="100"/>
        </p:scale>
        <p:origin x="-378" y="-84"/>
      </p:cViewPr>
      <p:guideLst>
        <p:guide orient="horz" pos="2880"/>
        <p:guide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2934" y="-96"/>
      </p:cViewPr>
      <p:guideLst>
        <p:guide orient="horz" pos="3224"/>
        <p:guide pos="223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5D0A6A-F689-442D-8A19-0CBB5A20926E}" type="doc">
      <dgm:prSet loTypeId="urn:microsoft.com/office/officeart/2005/8/layout/radial6" loCatId="cycle" qsTypeId="urn:microsoft.com/office/officeart/2005/8/quickstyle/3d2" qsCatId="3D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57F49CC9-B45F-48DC-AB81-B7A51D135356}">
      <dgm:prSet phldrT="[Text]" custT="1"/>
      <dgm:spPr/>
      <dgm:t>
        <a:bodyPr/>
        <a:lstStyle/>
        <a:p>
          <a:r>
            <a:rPr lang="en-US" sz="2400" b="1" dirty="0" smtClean="0"/>
            <a:t>Risk Management</a:t>
          </a:r>
          <a:endParaRPr lang="en-US" sz="2400" b="1" dirty="0"/>
        </a:p>
      </dgm:t>
    </dgm:pt>
    <dgm:pt modelId="{0ED75608-516E-48EE-9839-4F5C5EEB99B2}" type="parTrans" cxnId="{DE28586F-37EC-42F8-9DAF-983E148BB92C}">
      <dgm:prSet/>
      <dgm:spPr/>
      <dgm:t>
        <a:bodyPr/>
        <a:lstStyle/>
        <a:p>
          <a:endParaRPr lang="en-US"/>
        </a:p>
      </dgm:t>
    </dgm:pt>
    <dgm:pt modelId="{47A03302-B38C-43BE-9898-5BD16673C08A}" type="sibTrans" cxnId="{DE28586F-37EC-42F8-9DAF-983E148BB92C}">
      <dgm:prSet/>
      <dgm:spPr/>
      <dgm:t>
        <a:bodyPr/>
        <a:lstStyle/>
        <a:p>
          <a:endParaRPr lang="en-US"/>
        </a:p>
      </dgm:t>
    </dgm:pt>
    <dgm:pt modelId="{B51BB8AF-A3CE-43E8-ABAF-51B1C736E18E}">
      <dgm:prSet phldrT="[Text]" custT="1"/>
      <dgm:spPr/>
      <dgm:t>
        <a:bodyPr/>
        <a:lstStyle/>
        <a:p>
          <a:r>
            <a:rPr lang="en-US" sz="1400" b="1" dirty="0" smtClean="0"/>
            <a:t>Planning</a:t>
          </a:r>
          <a:endParaRPr lang="en-US" sz="1400" b="1" dirty="0"/>
        </a:p>
      </dgm:t>
    </dgm:pt>
    <dgm:pt modelId="{8C4F3A9E-CF37-4344-98C6-BDC394B2401A}" type="parTrans" cxnId="{B57C6048-6A81-4C0F-A47C-AA047EBB910D}">
      <dgm:prSet/>
      <dgm:spPr/>
      <dgm:t>
        <a:bodyPr/>
        <a:lstStyle/>
        <a:p>
          <a:endParaRPr lang="en-US"/>
        </a:p>
      </dgm:t>
    </dgm:pt>
    <dgm:pt modelId="{34945E53-1AD6-478F-9119-8597CD223A47}" type="sibTrans" cxnId="{B57C6048-6A81-4C0F-A47C-AA047EBB910D}">
      <dgm:prSet/>
      <dgm:spPr/>
      <dgm:t>
        <a:bodyPr/>
        <a:lstStyle/>
        <a:p>
          <a:endParaRPr lang="en-US"/>
        </a:p>
      </dgm:t>
    </dgm:pt>
    <dgm:pt modelId="{A204E622-5603-47BA-9365-6C83A20479F9}">
      <dgm:prSet phldrT="[Text]" custT="1"/>
      <dgm:spPr/>
      <dgm:t>
        <a:bodyPr/>
        <a:lstStyle/>
        <a:p>
          <a:r>
            <a:rPr lang="en-US" sz="1400" b="1" dirty="0" smtClean="0"/>
            <a:t>Identification</a:t>
          </a:r>
          <a:endParaRPr lang="en-US" sz="1400" b="1" dirty="0"/>
        </a:p>
      </dgm:t>
    </dgm:pt>
    <dgm:pt modelId="{C6F8AF87-FBF6-4BF5-B9CE-A8407460D7C0}" type="parTrans" cxnId="{BA5D66B7-825C-4562-82C0-1C9F9B92AF55}">
      <dgm:prSet/>
      <dgm:spPr/>
      <dgm:t>
        <a:bodyPr/>
        <a:lstStyle/>
        <a:p>
          <a:endParaRPr lang="en-US"/>
        </a:p>
      </dgm:t>
    </dgm:pt>
    <dgm:pt modelId="{DDDC234B-72C2-4A6E-9472-A8423A6E6634}" type="sibTrans" cxnId="{BA5D66B7-825C-4562-82C0-1C9F9B92AF55}">
      <dgm:prSet/>
      <dgm:spPr/>
      <dgm:t>
        <a:bodyPr/>
        <a:lstStyle/>
        <a:p>
          <a:endParaRPr lang="en-US"/>
        </a:p>
      </dgm:t>
    </dgm:pt>
    <dgm:pt modelId="{E8E0BA0C-BC35-4884-B014-4EDC55C26590}">
      <dgm:prSet phldrT="[Text]" custT="1"/>
      <dgm:spPr/>
      <dgm:t>
        <a:bodyPr/>
        <a:lstStyle/>
        <a:p>
          <a:r>
            <a:rPr lang="en-US" sz="1400" b="1" dirty="0" smtClean="0"/>
            <a:t>Qualitative Analysis</a:t>
          </a:r>
          <a:endParaRPr lang="en-US" sz="1400" b="1" dirty="0"/>
        </a:p>
      </dgm:t>
    </dgm:pt>
    <dgm:pt modelId="{5877EA81-CEF1-4A93-8702-0739661E0B62}" type="parTrans" cxnId="{57E6952D-6FBF-4B59-933A-F7D95C3C08B5}">
      <dgm:prSet/>
      <dgm:spPr/>
      <dgm:t>
        <a:bodyPr/>
        <a:lstStyle/>
        <a:p>
          <a:endParaRPr lang="en-US"/>
        </a:p>
      </dgm:t>
    </dgm:pt>
    <dgm:pt modelId="{7D40A52E-8BDF-43C4-9514-7F3D97D8BC24}" type="sibTrans" cxnId="{57E6952D-6FBF-4B59-933A-F7D95C3C08B5}">
      <dgm:prSet/>
      <dgm:spPr/>
      <dgm:t>
        <a:bodyPr/>
        <a:lstStyle/>
        <a:p>
          <a:endParaRPr lang="en-US"/>
        </a:p>
      </dgm:t>
    </dgm:pt>
    <dgm:pt modelId="{AFDC9B60-096F-4627-85B2-266FC045A0D0}">
      <dgm:prSet phldrT="[Text]" custT="1"/>
      <dgm:spPr/>
      <dgm:t>
        <a:bodyPr/>
        <a:lstStyle/>
        <a:p>
          <a:r>
            <a:rPr lang="en-US" sz="1400" b="1" dirty="0" smtClean="0"/>
            <a:t>Quantitative Analysis</a:t>
          </a:r>
          <a:endParaRPr lang="en-US" sz="1400" b="1" dirty="0"/>
        </a:p>
      </dgm:t>
    </dgm:pt>
    <dgm:pt modelId="{07931503-A273-47E8-A3F1-0BB6EF288871}" type="parTrans" cxnId="{82FDE244-265B-4EF3-861E-95E16A46AD4B}">
      <dgm:prSet/>
      <dgm:spPr/>
      <dgm:t>
        <a:bodyPr/>
        <a:lstStyle/>
        <a:p>
          <a:endParaRPr lang="en-US"/>
        </a:p>
      </dgm:t>
    </dgm:pt>
    <dgm:pt modelId="{D3A28FAF-9D7D-4CD4-9996-1B5D32B81372}" type="sibTrans" cxnId="{82FDE244-265B-4EF3-861E-95E16A46AD4B}">
      <dgm:prSet/>
      <dgm:spPr/>
      <dgm:t>
        <a:bodyPr/>
        <a:lstStyle/>
        <a:p>
          <a:endParaRPr lang="en-US"/>
        </a:p>
      </dgm:t>
    </dgm:pt>
    <dgm:pt modelId="{8E499985-8D40-4285-9FE6-17CA9238DADE}">
      <dgm:prSet phldrT="[Text]" custT="1"/>
      <dgm:spPr/>
      <dgm:t>
        <a:bodyPr/>
        <a:lstStyle/>
        <a:p>
          <a:r>
            <a:rPr lang="en-US" sz="1400" b="1" dirty="0" smtClean="0"/>
            <a:t>Response Planning</a:t>
          </a:r>
        </a:p>
      </dgm:t>
    </dgm:pt>
    <dgm:pt modelId="{432E9E25-EA47-4130-BC4D-2D723C27434B}" type="parTrans" cxnId="{23A16E14-2D6F-4D72-919F-AF9CB1F5AA9C}">
      <dgm:prSet/>
      <dgm:spPr/>
      <dgm:t>
        <a:bodyPr/>
        <a:lstStyle/>
        <a:p>
          <a:endParaRPr lang="en-US"/>
        </a:p>
      </dgm:t>
    </dgm:pt>
    <dgm:pt modelId="{7A5AED1B-FE03-46C6-942B-48A20069A39B}" type="sibTrans" cxnId="{23A16E14-2D6F-4D72-919F-AF9CB1F5AA9C}">
      <dgm:prSet/>
      <dgm:spPr/>
      <dgm:t>
        <a:bodyPr/>
        <a:lstStyle/>
        <a:p>
          <a:endParaRPr lang="en-US"/>
        </a:p>
      </dgm:t>
    </dgm:pt>
    <dgm:pt modelId="{5698C219-0094-41F1-9B62-2D58AB503C51}">
      <dgm:prSet phldrT="[Text]" custT="1"/>
      <dgm:spPr/>
      <dgm:t>
        <a:bodyPr/>
        <a:lstStyle/>
        <a:p>
          <a:r>
            <a:rPr lang="en-US" sz="1400" b="1" dirty="0" smtClean="0"/>
            <a:t>Monitoring &amp; Control</a:t>
          </a:r>
        </a:p>
      </dgm:t>
    </dgm:pt>
    <dgm:pt modelId="{380706A7-B807-4649-B665-64AF5348D0C7}" type="parTrans" cxnId="{2B79E36F-B690-4C6D-AEAC-5B3038243542}">
      <dgm:prSet/>
      <dgm:spPr/>
      <dgm:t>
        <a:bodyPr/>
        <a:lstStyle/>
        <a:p>
          <a:endParaRPr lang="en-US"/>
        </a:p>
      </dgm:t>
    </dgm:pt>
    <dgm:pt modelId="{478E461B-F005-4D94-87C8-4BC16478AA94}" type="sibTrans" cxnId="{2B79E36F-B690-4C6D-AEAC-5B3038243542}">
      <dgm:prSet/>
      <dgm:spPr/>
      <dgm:t>
        <a:bodyPr/>
        <a:lstStyle/>
        <a:p>
          <a:endParaRPr lang="en-US"/>
        </a:p>
      </dgm:t>
    </dgm:pt>
    <dgm:pt modelId="{836CA55C-78F1-4433-8171-BC2217E0DB7C}" type="pres">
      <dgm:prSet presAssocID="{465D0A6A-F689-442D-8A19-0CBB5A20926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F417018-E5F1-4E20-9202-9522E1998434}" type="pres">
      <dgm:prSet presAssocID="{57F49CC9-B45F-48DC-AB81-B7A51D135356}" presName="centerShape" presStyleLbl="node0" presStyleIdx="0" presStyleCnt="1" custScaleX="123529" custScaleY="110000"/>
      <dgm:spPr/>
      <dgm:t>
        <a:bodyPr/>
        <a:lstStyle/>
        <a:p>
          <a:endParaRPr lang="en-US"/>
        </a:p>
      </dgm:t>
    </dgm:pt>
    <dgm:pt modelId="{6DBA6A05-EC97-458C-A90E-D5B86D2A8FF0}" type="pres">
      <dgm:prSet presAssocID="{B51BB8AF-A3CE-43E8-ABAF-51B1C736E18E}" presName="node" presStyleLbl="node1" presStyleIdx="0" presStyleCnt="6" custScaleX="121000" custScaleY="121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764529-F38D-46BA-BDDB-DA8705DAEF90}" type="pres">
      <dgm:prSet presAssocID="{B51BB8AF-A3CE-43E8-ABAF-51B1C736E18E}" presName="dummy" presStyleCnt="0"/>
      <dgm:spPr/>
      <dgm:t>
        <a:bodyPr/>
        <a:lstStyle/>
        <a:p>
          <a:endParaRPr lang="en-US"/>
        </a:p>
      </dgm:t>
    </dgm:pt>
    <dgm:pt modelId="{5E366E9E-9B99-4161-B7C8-0EB9705F225B}" type="pres">
      <dgm:prSet presAssocID="{34945E53-1AD6-478F-9119-8597CD223A47}" presName="sibTrans" presStyleLbl="sibTrans2D1" presStyleIdx="0" presStyleCnt="6"/>
      <dgm:spPr/>
      <dgm:t>
        <a:bodyPr/>
        <a:lstStyle/>
        <a:p>
          <a:endParaRPr lang="en-US"/>
        </a:p>
      </dgm:t>
    </dgm:pt>
    <dgm:pt modelId="{C22ADFFC-E9B8-4E02-9C51-393C7816458C}" type="pres">
      <dgm:prSet presAssocID="{A204E622-5603-47BA-9365-6C83A20479F9}" presName="node" presStyleLbl="node1" presStyleIdx="1" presStyleCnt="6" custScaleX="121000" custScaleY="121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5097AB-E9EC-4CD6-933C-777E1A41F4DF}" type="pres">
      <dgm:prSet presAssocID="{A204E622-5603-47BA-9365-6C83A20479F9}" presName="dummy" presStyleCnt="0"/>
      <dgm:spPr/>
      <dgm:t>
        <a:bodyPr/>
        <a:lstStyle/>
        <a:p>
          <a:endParaRPr lang="en-US"/>
        </a:p>
      </dgm:t>
    </dgm:pt>
    <dgm:pt modelId="{82F9C8FA-47CC-4AE7-A57D-3202960D203E}" type="pres">
      <dgm:prSet presAssocID="{DDDC234B-72C2-4A6E-9472-A8423A6E6634}" presName="sibTrans" presStyleLbl="sibTrans2D1" presStyleIdx="1" presStyleCnt="6" custScaleX="122030"/>
      <dgm:spPr/>
      <dgm:t>
        <a:bodyPr/>
        <a:lstStyle/>
        <a:p>
          <a:endParaRPr lang="en-US"/>
        </a:p>
      </dgm:t>
    </dgm:pt>
    <dgm:pt modelId="{AF67A493-7D36-4988-BBF8-776AB21C5D49}" type="pres">
      <dgm:prSet presAssocID="{E8E0BA0C-BC35-4884-B014-4EDC55C26590}" presName="node" presStyleLbl="node1" presStyleIdx="2" presStyleCnt="6" custScaleX="121000" custScaleY="121000" custRadScaleRad="102977" custRadScaleInc="15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4FFF43-5711-4119-940C-EC84BCCFC357}" type="pres">
      <dgm:prSet presAssocID="{E8E0BA0C-BC35-4884-B014-4EDC55C26590}" presName="dummy" presStyleCnt="0"/>
      <dgm:spPr/>
      <dgm:t>
        <a:bodyPr/>
        <a:lstStyle/>
        <a:p>
          <a:endParaRPr lang="en-US"/>
        </a:p>
      </dgm:t>
    </dgm:pt>
    <dgm:pt modelId="{89EEB4D3-1CFF-4D6E-999D-6C236EAABC33}" type="pres">
      <dgm:prSet presAssocID="{7D40A52E-8BDF-43C4-9514-7F3D97D8BC24}" presName="sibTrans" presStyleLbl="sibTrans2D1" presStyleIdx="2" presStyleCnt="6"/>
      <dgm:spPr/>
      <dgm:t>
        <a:bodyPr/>
        <a:lstStyle/>
        <a:p>
          <a:endParaRPr lang="en-US"/>
        </a:p>
      </dgm:t>
    </dgm:pt>
    <dgm:pt modelId="{2E5ADA55-C137-4BDE-B464-EDA304036D6A}" type="pres">
      <dgm:prSet presAssocID="{AFDC9B60-096F-4627-85B2-266FC045A0D0}" presName="node" presStyleLbl="node1" presStyleIdx="3" presStyleCnt="6" custScaleX="121000" custScaleY="121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92F556-FA31-4C70-AD59-C35823795271}" type="pres">
      <dgm:prSet presAssocID="{AFDC9B60-096F-4627-85B2-266FC045A0D0}" presName="dummy" presStyleCnt="0"/>
      <dgm:spPr/>
      <dgm:t>
        <a:bodyPr/>
        <a:lstStyle/>
        <a:p>
          <a:endParaRPr lang="en-US"/>
        </a:p>
      </dgm:t>
    </dgm:pt>
    <dgm:pt modelId="{2C5CFB7E-D621-421E-BC80-7022FCFB84F1}" type="pres">
      <dgm:prSet presAssocID="{D3A28FAF-9D7D-4CD4-9996-1B5D32B81372}" presName="sibTrans" presStyleLbl="sibTrans2D1" presStyleIdx="3" presStyleCnt="6"/>
      <dgm:spPr/>
      <dgm:t>
        <a:bodyPr/>
        <a:lstStyle/>
        <a:p>
          <a:endParaRPr lang="en-US"/>
        </a:p>
      </dgm:t>
    </dgm:pt>
    <dgm:pt modelId="{42726152-3ED6-4729-81E8-3AE26E0136A7}" type="pres">
      <dgm:prSet presAssocID="{8E499985-8D40-4285-9FE6-17CA9238DADE}" presName="node" presStyleLbl="node1" presStyleIdx="4" presStyleCnt="6" custScaleX="121000" custScaleY="121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8E33C1-1B93-4ECB-96A3-E2027C2B7F7C}" type="pres">
      <dgm:prSet presAssocID="{8E499985-8D40-4285-9FE6-17CA9238DADE}" presName="dummy" presStyleCnt="0"/>
      <dgm:spPr/>
      <dgm:t>
        <a:bodyPr/>
        <a:lstStyle/>
        <a:p>
          <a:endParaRPr lang="en-US"/>
        </a:p>
      </dgm:t>
    </dgm:pt>
    <dgm:pt modelId="{A1277204-9088-41A3-822E-23048750124E}" type="pres">
      <dgm:prSet presAssocID="{7A5AED1B-FE03-46C6-942B-48A20069A39B}" presName="sibTrans" presStyleLbl="sibTrans2D1" presStyleIdx="4" presStyleCnt="6"/>
      <dgm:spPr/>
      <dgm:t>
        <a:bodyPr/>
        <a:lstStyle/>
        <a:p>
          <a:endParaRPr lang="en-US"/>
        </a:p>
      </dgm:t>
    </dgm:pt>
    <dgm:pt modelId="{A90B6F52-AEE3-4A40-BE81-32377182629B}" type="pres">
      <dgm:prSet presAssocID="{5698C219-0094-41F1-9B62-2D58AB503C51}" presName="node" presStyleLbl="node1" presStyleIdx="5" presStyleCnt="6" custScaleX="121000" custScaleY="121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3A878B-738C-4676-A346-ED095323A60A}" type="pres">
      <dgm:prSet presAssocID="{5698C219-0094-41F1-9B62-2D58AB503C51}" presName="dummy" presStyleCnt="0"/>
      <dgm:spPr/>
      <dgm:t>
        <a:bodyPr/>
        <a:lstStyle/>
        <a:p>
          <a:endParaRPr lang="en-US"/>
        </a:p>
      </dgm:t>
    </dgm:pt>
    <dgm:pt modelId="{7448A4E6-99D8-4961-905B-2B3629588131}" type="pres">
      <dgm:prSet presAssocID="{478E461B-F005-4D94-87C8-4BC16478AA94}" presName="sibTrans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078383F2-A19B-4AA0-BAD5-F2143805A150}" type="presOf" srcId="{E8E0BA0C-BC35-4884-B014-4EDC55C26590}" destId="{AF67A493-7D36-4988-BBF8-776AB21C5D49}" srcOrd="0" destOrd="0" presId="urn:microsoft.com/office/officeart/2005/8/layout/radial6"/>
    <dgm:cxn modelId="{D0854E68-9549-4219-9EA1-44B2B0F26A98}" type="presOf" srcId="{8E499985-8D40-4285-9FE6-17CA9238DADE}" destId="{42726152-3ED6-4729-81E8-3AE26E0136A7}" srcOrd="0" destOrd="0" presId="urn:microsoft.com/office/officeart/2005/8/layout/radial6"/>
    <dgm:cxn modelId="{B2E8C7DB-FFEB-473E-87ED-1EEF38ECC0CD}" type="presOf" srcId="{DDDC234B-72C2-4A6E-9472-A8423A6E6634}" destId="{82F9C8FA-47CC-4AE7-A57D-3202960D203E}" srcOrd="0" destOrd="0" presId="urn:microsoft.com/office/officeart/2005/8/layout/radial6"/>
    <dgm:cxn modelId="{6B88C6E1-326C-414B-B1CF-02BD3BD4D039}" type="presOf" srcId="{34945E53-1AD6-478F-9119-8597CD223A47}" destId="{5E366E9E-9B99-4161-B7C8-0EB9705F225B}" srcOrd="0" destOrd="0" presId="urn:microsoft.com/office/officeart/2005/8/layout/radial6"/>
    <dgm:cxn modelId="{B57C6048-6A81-4C0F-A47C-AA047EBB910D}" srcId="{57F49CC9-B45F-48DC-AB81-B7A51D135356}" destId="{B51BB8AF-A3CE-43E8-ABAF-51B1C736E18E}" srcOrd="0" destOrd="0" parTransId="{8C4F3A9E-CF37-4344-98C6-BDC394B2401A}" sibTransId="{34945E53-1AD6-478F-9119-8597CD223A47}"/>
    <dgm:cxn modelId="{58956830-946D-4261-B115-7D3CD39ECE9D}" type="presOf" srcId="{5698C219-0094-41F1-9B62-2D58AB503C51}" destId="{A90B6F52-AEE3-4A40-BE81-32377182629B}" srcOrd="0" destOrd="0" presId="urn:microsoft.com/office/officeart/2005/8/layout/radial6"/>
    <dgm:cxn modelId="{DE28586F-37EC-42F8-9DAF-983E148BB92C}" srcId="{465D0A6A-F689-442D-8A19-0CBB5A20926E}" destId="{57F49CC9-B45F-48DC-AB81-B7A51D135356}" srcOrd="0" destOrd="0" parTransId="{0ED75608-516E-48EE-9839-4F5C5EEB99B2}" sibTransId="{47A03302-B38C-43BE-9898-5BD16673C08A}"/>
    <dgm:cxn modelId="{57E6952D-6FBF-4B59-933A-F7D95C3C08B5}" srcId="{57F49CC9-B45F-48DC-AB81-B7A51D135356}" destId="{E8E0BA0C-BC35-4884-B014-4EDC55C26590}" srcOrd="2" destOrd="0" parTransId="{5877EA81-CEF1-4A93-8702-0739661E0B62}" sibTransId="{7D40A52E-8BDF-43C4-9514-7F3D97D8BC24}"/>
    <dgm:cxn modelId="{74CBB880-16F8-4003-BCEA-EBE7B6BD5FAF}" type="presOf" srcId="{AFDC9B60-096F-4627-85B2-266FC045A0D0}" destId="{2E5ADA55-C137-4BDE-B464-EDA304036D6A}" srcOrd="0" destOrd="0" presId="urn:microsoft.com/office/officeart/2005/8/layout/radial6"/>
    <dgm:cxn modelId="{BA950D87-5A1A-4786-BF9E-1E05AE19232E}" type="presOf" srcId="{D3A28FAF-9D7D-4CD4-9996-1B5D32B81372}" destId="{2C5CFB7E-D621-421E-BC80-7022FCFB84F1}" srcOrd="0" destOrd="0" presId="urn:microsoft.com/office/officeart/2005/8/layout/radial6"/>
    <dgm:cxn modelId="{D524C918-A3DD-4385-A4DB-E18BD0A85334}" type="presOf" srcId="{7A5AED1B-FE03-46C6-942B-48A20069A39B}" destId="{A1277204-9088-41A3-822E-23048750124E}" srcOrd="0" destOrd="0" presId="urn:microsoft.com/office/officeart/2005/8/layout/radial6"/>
    <dgm:cxn modelId="{82FDE244-265B-4EF3-861E-95E16A46AD4B}" srcId="{57F49CC9-B45F-48DC-AB81-B7A51D135356}" destId="{AFDC9B60-096F-4627-85B2-266FC045A0D0}" srcOrd="3" destOrd="0" parTransId="{07931503-A273-47E8-A3F1-0BB6EF288871}" sibTransId="{D3A28FAF-9D7D-4CD4-9996-1B5D32B81372}"/>
    <dgm:cxn modelId="{BCF78E83-FC04-4E57-88DE-D8C6A37E893E}" type="presOf" srcId="{7D40A52E-8BDF-43C4-9514-7F3D97D8BC24}" destId="{89EEB4D3-1CFF-4D6E-999D-6C236EAABC33}" srcOrd="0" destOrd="0" presId="urn:microsoft.com/office/officeart/2005/8/layout/radial6"/>
    <dgm:cxn modelId="{23A16E14-2D6F-4D72-919F-AF9CB1F5AA9C}" srcId="{57F49CC9-B45F-48DC-AB81-B7A51D135356}" destId="{8E499985-8D40-4285-9FE6-17CA9238DADE}" srcOrd="4" destOrd="0" parTransId="{432E9E25-EA47-4130-BC4D-2D723C27434B}" sibTransId="{7A5AED1B-FE03-46C6-942B-48A20069A39B}"/>
    <dgm:cxn modelId="{A6EB7D5E-2BD9-4074-8E63-4D8B40AB2CEA}" type="presOf" srcId="{478E461B-F005-4D94-87C8-4BC16478AA94}" destId="{7448A4E6-99D8-4961-905B-2B3629588131}" srcOrd="0" destOrd="0" presId="urn:microsoft.com/office/officeart/2005/8/layout/radial6"/>
    <dgm:cxn modelId="{BA5D66B7-825C-4562-82C0-1C9F9B92AF55}" srcId="{57F49CC9-B45F-48DC-AB81-B7A51D135356}" destId="{A204E622-5603-47BA-9365-6C83A20479F9}" srcOrd="1" destOrd="0" parTransId="{C6F8AF87-FBF6-4BF5-B9CE-A8407460D7C0}" sibTransId="{DDDC234B-72C2-4A6E-9472-A8423A6E6634}"/>
    <dgm:cxn modelId="{98213100-A6A2-4753-A881-45EA9129EE7A}" type="presOf" srcId="{465D0A6A-F689-442D-8A19-0CBB5A20926E}" destId="{836CA55C-78F1-4433-8171-BC2217E0DB7C}" srcOrd="0" destOrd="0" presId="urn:microsoft.com/office/officeart/2005/8/layout/radial6"/>
    <dgm:cxn modelId="{55B2D476-1EB1-4FED-BE08-08B160934CEC}" type="presOf" srcId="{B51BB8AF-A3CE-43E8-ABAF-51B1C736E18E}" destId="{6DBA6A05-EC97-458C-A90E-D5B86D2A8FF0}" srcOrd="0" destOrd="0" presId="urn:microsoft.com/office/officeart/2005/8/layout/radial6"/>
    <dgm:cxn modelId="{2B79E36F-B690-4C6D-AEAC-5B3038243542}" srcId="{57F49CC9-B45F-48DC-AB81-B7A51D135356}" destId="{5698C219-0094-41F1-9B62-2D58AB503C51}" srcOrd="5" destOrd="0" parTransId="{380706A7-B807-4649-B665-64AF5348D0C7}" sibTransId="{478E461B-F005-4D94-87C8-4BC16478AA94}"/>
    <dgm:cxn modelId="{DD223E6E-7459-4A8A-AA1F-407C9A3A544A}" type="presOf" srcId="{57F49CC9-B45F-48DC-AB81-B7A51D135356}" destId="{BF417018-E5F1-4E20-9202-9522E1998434}" srcOrd="0" destOrd="0" presId="urn:microsoft.com/office/officeart/2005/8/layout/radial6"/>
    <dgm:cxn modelId="{A473A08E-A9D3-4BF1-9988-B9638D579B05}" type="presOf" srcId="{A204E622-5603-47BA-9365-6C83A20479F9}" destId="{C22ADFFC-E9B8-4E02-9C51-393C7816458C}" srcOrd="0" destOrd="0" presId="urn:microsoft.com/office/officeart/2005/8/layout/radial6"/>
    <dgm:cxn modelId="{CC828155-3CA8-4E9E-9B26-4C8E6098E57F}" type="presParOf" srcId="{836CA55C-78F1-4433-8171-BC2217E0DB7C}" destId="{BF417018-E5F1-4E20-9202-9522E1998434}" srcOrd="0" destOrd="0" presId="urn:microsoft.com/office/officeart/2005/8/layout/radial6"/>
    <dgm:cxn modelId="{C78278B3-D8E6-432F-976E-8CDC29626DC4}" type="presParOf" srcId="{836CA55C-78F1-4433-8171-BC2217E0DB7C}" destId="{6DBA6A05-EC97-458C-A90E-D5B86D2A8FF0}" srcOrd="1" destOrd="0" presId="urn:microsoft.com/office/officeart/2005/8/layout/radial6"/>
    <dgm:cxn modelId="{AEDB7353-14CD-4D3E-AED5-9821E15D9374}" type="presParOf" srcId="{836CA55C-78F1-4433-8171-BC2217E0DB7C}" destId="{A5764529-F38D-46BA-BDDB-DA8705DAEF90}" srcOrd="2" destOrd="0" presId="urn:microsoft.com/office/officeart/2005/8/layout/radial6"/>
    <dgm:cxn modelId="{FC701272-5890-4C8A-AF7A-22C13E165B24}" type="presParOf" srcId="{836CA55C-78F1-4433-8171-BC2217E0DB7C}" destId="{5E366E9E-9B99-4161-B7C8-0EB9705F225B}" srcOrd="3" destOrd="0" presId="urn:microsoft.com/office/officeart/2005/8/layout/radial6"/>
    <dgm:cxn modelId="{FAC0C273-D80B-44BC-AB92-7AC68892E32C}" type="presParOf" srcId="{836CA55C-78F1-4433-8171-BC2217E0DB7C}" destId="{C22ADFFC-E9B8-4E02-9C51-393C7816458C}" srcOrd="4" destOrd="0" presId="urn:microsoft.com/office/officeart/2005/8/layout/radial6"/>
    <dgm:cxn modelId="{251CC422-8D45-4848-B1B7-EA80E34E79A1}" type="presParOf" srcId="{836CA55C-78F1-4433-8171-BC2217E0DB7C}" destId="{EE5097AB-E9EC-4CD6-933C-777E1A41F4DF}" srcOrd="5" destOrd="0" presId="urn:microsoft.com/office/officeart/2005/8/layout/radial6"/>
    <dgm:cxn modelId="{D1FCBFAD-1F8D-4C91-98F1-BD27DE9E25D7}" type="presParOf" srcId="{836CA55C-78F1-4433-8171-BC2217E0DB7C}" destId="{82F9C8FA-47CC-4AE7-A57D-3202960D203E}" srcOrd="6" destOrd="0" presId="urn:microsoft.com/office/officeart/2005/8/layout/radial6"/>
    <dgm:cxn modelId="{A6C77A1E-D7FD-414F-8092-471B603D5B26}" type="presParOf" srcId="{836CA55C-78F1-4433-8171-BC2217E0DB7C}" destId="{AF67A493-7D36-4988-BBF8-776AB21C5D49}" srcOrd="7" destOrd="0" presId="urn:microsoft.com/office/officeart/2005/8/layout/radial6"/>
    <dgm:cxn modelId="{D4CBAA1A-1A6A-45AF-9305-62FA8138F375}" type="presParOf" srcId="{836CA55C-78F1-4433-8171-BC2217E0DB7C}" destId="{D64FFF43-5711-4119-940C-EC84BCCFC357}" srcOrd="8" destOrd="0" presId="urn:microsoft.com/office/officeart/2005/8/layout/radial6"/>
    <dgm:cxn modelId="{3C251E1A-20D5-4BE5-957B-290FD86B88EE}" type="presParOf" srcId="{836CA55C-78F1-4433-8171-BC2217E0DB7C}" destId="{89EEB4D3-1CFF-4D6E-999D-6C236EAABC33}" srcOrd="9" destOrd="0" presId="urn:microsoft.com/office/officeart/2005/8/layout/radial6"/>
    <dgm:cxn modelId="{4AFCB30F-AA7C-4573-8DD2-8B5C9EB0C4D9}" type="presParOf" srcId="{836CA55C-78F1-4433-8171-BC2217E0DB7C}" destId="{2E5ADA55-C137-4BDE-B464-EDA304036D6A}" srcOrd="10" destOrd="0" presId="urn:microsoft.com/office/officeart/2005/8/layout/radial6"/>
    <dgm:cxn modelId="{3CF99AE2-EF4F-4A96-8515-0D34AAE69114}" type="presParOf" srcId="{836CA55C-78F1-4433-8171-BC2217E0DB7C}" destId="{D592F556-FA31-4C70-AD59-C35823795271}" srcOrd="11" destOrd="0" presId="urn:microsoft.com/office/officeart/2005/8/layout/radial6"/>
    <dgm:cxn modelId="{71F16DA8-98C9-499A-B472-AFF2B190E2E6}" type="presParOf" srcId="{836CA55C-78F1-4433-8171-BC2217E0DB7C}" destId="{2C5CFB7E-D621-421E-BC80-7022FCFB84F1}" srcOrd="12" destOrd="0" presId="urn:microsoft.com/office/officeart/2005/8/layout/radial6"/>
    <dgm:cxn modelId="{9FB09719-57C1-4051-AB2D-E2B7A3447F94}" type="presParOf" srcId="{836CA55C-78F1-4433-8171-BC2217E0DB7C}" destId="{42726152-3ED6-4729-81E8-3AE26E0136A7}" srcOrd="13" destOrd="0" presId="urn:microsoft.com/office/officeart/2005/8/layout/radial6"/>
    <dgm:cxn modelId="{7E6CD545-2AF5-4A6F-94D5-E1FDFC152B19}" type="presParOf" srcId="{836CA55C-78F1-4433-8171-BC2217E0DB7C}" destId="{588E33C1-1B93-4ECB-96A3-E2027C2B7F7C}" srcOrd="14" destOrd="0" presId="urn:microsoft.com/office/officeart/2005/8/layout/radial6"/>
    <dgm:cxn modelId="{D39190F9-0390-4FEB-B288-1D2F5B132B18}" type="presParOf" srcId="{836CA55C-78F1-4433-8171-BC2217E0DB7C}" destId="{A1277204-9088-41A3-822E-23048750124E}" srcOrd="15" destOrd="0" presId="urn:microsoft.com/office/officeart/2005/8/layout/radial6"/>
    <dgm:cxn modelId="{1B6D7D12-E909-4BD7-B832-9218375629CD}" type="presParOf" srcId="{836CA55C-78F1-4433-8171-BC2217E0DB7C}" destId="{A90B6F52-AEE3-4A40-BE81-32377182629B}" srcOrd="16" destOrd="0" presId="urn:microsoft.com/office/officeart/2005/8/layout/radial6"/>
    <dgm:cxn modelId="{62DFFC96-D1E7-48F7-B24F-8306474FACBF}" type="presParOf" srcId="{836CA55C-78F1-4433-8171-BC2217E0DB7C}" destId="{953A878B-738C-4676-A346-ED095323A60A}" srcOrd="17" destOrd="0" presId="urn:microsoft.com/office/officeart/2005/8/layout/radial6"/>
    <dgm:cxn modelId="{8531BDA9-9828-4141-A1AC-3DB4862EB9AA}" type="presParOf" srcId="{836CA55C-78F1-4433-8171-BC2217E0DB7C}" destId="{7448A4E6-99D8-4961-905B-2B3629588131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6051E7-C6EB-4E9A-A33B-43B9116AC365}" type="doc">
      <dgm:prSet loTypeId="urn:microsoft.com/office/officeart/2005/8/layout/vList6" loCatId="process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054BA47C-2200-4777-BD81-4D3764DDAECB}">
      <dgm:prSet phldrT="[Text]"/>
      <dgm:spPr/>
      <dgm:t>
        <a:bodyPr/>
        <a:lstStyle/>
        <a:p>
          <a:r>
            <a:rPr lang="en-US" smtClean="0"/>
            <a:t>Risk Management Planning</a:t>
          </a:r>
          <a:endParaRPr lang="en-US" dirty="0"/>
        </a:p>
      </dgm:t>
    </dgm:pt>
    <dgm:pt modelId="{F71B0B5E-ADF0-4BBA-BCFE-FD4F5432336F}" type="parTrans" cxnId="{83442735-9665-4447-8369-29FF9E15B492}">
      <dgm:prSet/>
      <dgm:spPr/>
      <dgm:t>
        <a:bodyPr/>
        <a:lstStyle/>
        <a:p>
          <a:endParaRPr lang="en-US"/>
        </a:p>
      </dgm:t>
    </dgm:pt>
    <dgm:pt modelId="{5910381A-B304-48D2-BDD4-CA0291999CDA}" type="sibTrans" cxnId="{83442735-9665-4447-8369-29FF9E15B492}">
      <dgm:prSet/>
      <dgm:spPr/>
      <dgm:t>
        <a:bodyPr/>
        <a:lstStyle/>
        <a:p>
          <a:endParaRPr lang="en-US"/>
        </a:p>
      </dgm:t>
    </dgm:pt>
    <dgm:pt modelId="{31953911-2F2E-4B8B-95C0-0D487CCF5836}">
      <dgm:prSet phldrT="[Text]" custT="1"/>
      <dgm:spPr/>
      <dgm:t>
        <a:bodyPr/>
        <a:lstStyle/>
        <a:p>
          <a:r>
            <a:rPr lang="en-US" sz="1600" b="1" dirty="0" smtClean="0"/>
            <a:t>Deciding how to approach, plan and execute the risk management activities</a:t>
          </a:r>
          <a:endParaRPr lang="en-US" sz="1600" b="1" dirty="0"/>
        </a:p>
      </dgm:t>
    </dgm:pt>
    <dgm:pt modelId="{11CEF011-B863-4788-BE93-4E29FE8799C2}" type="parTrans" cxnId="{5812391A-DBFE-4BF6-BB8F-4F29E9E095A8}">
      <dgm:prSet/>
      <dgm:spPr/>
      <dgm:t>
        <a:bodyPr/>
        <a:lstStyle/>
        <a:p>
          <a:endParaRPr lang="en-US"/>
        </a:p>
      </dgm:t>
    </dgm:pt>
    <dgm:pt modelId="{2840D667-937F-46A7-A9D2-5E0EB856CF79}" type="sibTrans" cxnId="{5812391A-DBFE-4BF6-BB8F-4F29E9E095A8}">
      <dgm:prSet/>
      <dgm:spPr/>
      <dgm:t>
        <a:bodyPr/>
        <a:lstStyle/>
        <a:p>
          <a:endParaRPr lang="en-US"/>
        </a:p>
      </dgm:t>
    </dgm:pt>
    <dgm:pt modelId="{885FEA01-B8C1-4A9F-868E-7238CB0CB07F}">
      <dgm:prSet phldrT="[Text]"/>
      <dgm:spPr/>
      <dgm:t>
        <a:bodyPr/>
        <a:lstStyle/>
        <a:p>
          <a:r>
            <a:rPr lang="en-US" smtClean="0"/>
            <a:t>Risk Identification</a:t>
          </a:r>
          <a:endParaRPr lang="en-US" dirty="0"/>
        </a:p>
      </dgm:t>
    </dgm:pt>
    <dgm:pt modelId="{C160F8B7-4B29-400F-9B38-8DE820F63D43}" type="parTrans" cxnId="{F96C67DD-AD15-4F91-A122-E34EEFA2E1E4}">
      <dgm:prSet/>
      <dgm:spPr/>
      <dgm:t>
        <a:bodyPr/>
        <a:lstStyle/>
        <a:p>
          <a:endParaRPr lang="en-US"/>
        </a:p>
      </dgm:t>
    </dgm:pt>
    <dgm:pt modelId="{0112E6C5-2295-4E65-81C4-8B54BA51454D}" type="sibTrans" cxnId="{F96C67DD-AD15-4F91-A122-E34EEFA2E1E4}">
      <dgm:prSet/>
      <dgm:spPr/>
      <dgm:t>
        <a:bodyPr/>
        <a:lstStyle/>
        <a:p>
          <a:endParaRPr lang="en-US"/>
        </a:p>
      </dgm:t>
    </dgm:pt>
    <dgm:pt modelId="{B0FC5982-3D3A-4514-8C08-8ABE9C7E9CEC}">
      <dgm:prSet phldrT="[Text]" custT="1"/>
      <dgm:spPr/>
      <dgm:t>
        <a:bodyPr/>
        <a:lstStyle/>
        <a:p>
          <a:r>
            <a:rPr lang="en-US" sz="1600" b="1" dirty="0" smtClean="0"/>
            <a:t>Determining the risks and documenting their characteristics</a:t>
          </a:r>
          <a:endParaRPr lang="en-US" sz="1600" b="1" dirty="0"/>
        </a:p>
      </dgm:t>
    </dgm:pt>
    <dgm:pt modelId="{F818DE9F-29DD-4055-97FA-04F166B86A4C}" type="parTrans" cxnId="{6A757B5E-5052-4FC9-BFB8-37311C336EF7}">
      <dgm:prSet/>
      <dgm:spPr/>
      <dgm:t>
        <a:bodyPr/>
        <a:lstStyle/>
        <a:p>
          <a:endParaRPr lang="en-US"/>
        </a:p>
      </dgm:t>
    </dgm:pt>
    <dgm:pt modelId="{62445E6B-A8BF-419A-8AC9-C38A0BDBF394}" type="sibTrans" cxnId="{6A757B5E-5052-4FC9-BFB8-37311C336EF7}">
      <dgm:prSet/>
      <dgm:spPr/>
      <dgm:t>
        <a:bodyPr/>
        <a:lstStyle/>
        <a:p>
          <a:endParaRPr lang="en-US"/>
        </a:p>
      </dgm:t>
    </dgm:pt>
    <dgm:pt modelId="{7AAF6478-FF0C-466A-8AD1-0FEECBB0A794}">
      <dgm:prSet custT="1"/>
      <dgm:spPr/>
      <dgm:t>
        <a:bodyPr/>
        <a:lstStyle/>
        <a:p>
          <a:endParaRPr lang="en-US" sz="1600" b="1" dirty="0"/>
        </a:p>
      </dgm:t>
    </dgm:pt>
    <dgm:pt modelId="{951A73DE-8239-4FED-9654-89C1326FCD8C}" type="parTrans" cxnId="{9A51AA44-C15B-4E73-A234-E45EAD8C163D}">
      <dgm:prSet/>
      <dgm:spPr/>
      <dgm:t>
        <a:bodyPr/>
        <a:lstStyle/>
        <a:p>
          <a:endParaRPr lang="en-US"/>
        </a:p>
      </dgm:t>
    </dgm:pt>
    <dgm:pt modelId="{117B4212-D0A2-4D74-9145-FD2A82C8D66A}" type="sibTrans" cxnId="{9A51AA44-C15B-4E73-A234-E45EAD8C163D}">
      <dgm:prSet/>
      <dgm:spPr/>
      <dgm:t>
        <a:bodyPr/>
        <a:lstStyle/>
        <a:p>
          <a:endParaRPr lang="en-US"/>
        </a:p>
      </dgm:t>
    </dgm:pt>
    <dgm:pt modelId="{D5E96CA2-73CD-4996-B9A0-5DC5608D428A}">
      <dgm:prSet/>
      <dgm:spPr/>
      <dgm:t>
        <a:bodyPr/>
        <a:lstStyle/>
        <a:p>
          <a:r>
            <a:rPr lang="en-US" smtClean="0"/>
            <a:t>Qualitative Risk Analysis</a:t>
          </a:r>
          <a:endParaRPr lang="en-US" dirty="0"/>
        </a:p>
      </dgm:t>
    </dgm:pt>
    <dgm:pt modelId="{A4A0B4A2-CC03-4181-81ED-226FB1FA59D0}" type="parTrans" cxnId="{2FBEB55B-DA49-4A95-AA64-8B1CD38900B9}">
      <dgm:prSet/>
      <dgm:spPr/>
      <dgm:t>
        <a:bodyPr/>
        <a:lstStyle/>
        <a:p>
          <a:endParaRPr lang="en-US"/>
        </a:p>
      </dgm:t>
    </dgm:pt>
    <dgm:pt modelId="{1C5F32B6-ED06-4097-AA41-02EDD9C54C63}" type="sibTrans" cxnId="{2FBEB55B-DA49-4A95-AA64-8B1CD38900B9}">
      <dgm:prSet/>
      <dgm:spPr/>
      <dgm:t>
        <a:bodyPr/>
        <a:lstStyle/>
        <a:p>
          <a:endParaRPr lang="en-US"/>
        </a:p>
      </dgm:t>
    </dgm:pt>
    <dgm:pt modelId="{260D0021-27C8-4522-B903-EE612BD4F890}">
      <dgm:prSet/>
      <dgm:spPr/>
      <dgm:t>
        <a:bodyPr/>
        <a:lstStyle/>
        <a:p>
          <a:r>
            <a:rPr lang="en-US" smtClean="0"/>
            <a:t>Quantitative Risk Analysis</a:t>
          </a:r>
          <a:endParaRPr lang="en-US" dirty="0"/>
        </a:p>
      </dgm:t>
    </dgm:pt>
    <dgm:pt modelId="{DCC2E1B6-F4C7-4950-B181-F154CE233A0B}" type="parTrans" cxnId="{02707948-0F52-4009-9B88-BA136E5D19B0}">
      <dgm:prSet/>
      <dgm:spPr/>
      <dgm:t>
        <a:bodyPr/>
        <a:lstStyle/>
        <a:p>
          <a:endParaRPr lang="en-US"/>
        </a:p>
      </dgm:t>
    </dgm:pt>
    <dgm:pt modelId="{21F36491-61BA-46C3-A0CF-3E5BC9B2A571}" type="sibTrans" cxnId="{02707948-0F52-4009-9B88-BA136E5D19B0}">
      <dgm:prSet/>
      <dgm:spPr/>
      <dgm:t>
        <a:bodyPr/>
        <a:lstStyle/>
        <a:p>
          <a:endParaRPr lang="en-US"/>
        </a:p>
      </dgm:t>
    </dgm:pt>
    <dgm:pt modelId="{27AD53EA-9BDE-4E7E-A94C-6338AF85208E}">
      <dgm:prSet/>
      <dgm:spPr/>
      <dgm:t>
        <a:bodyPr/>
        <a:lstStyle/>
        <a:p>
          <a:r>
            <a:rPr lang="en-US" smtClean="0"/>
            <a:t>Risk Response Planning</a:t>
          </a:r>
          <a:endParaRPr lang="en-US" dirty="0"/>
        </a:p>
      </dgm:t>
    </dgm:pt>
    <dgm:pt modelId="{E954807E-F3EB-4F18-AF29-B39093888DCB}" type="parTrans" cxnId="{80E5C30B-EF21-4930-9F15-A14FD70999AA}">
      <dgm:prSet/>
      <dgm:spPr/>
      <dgm:t>
        <a:bodyPr/>
        <a:lstStyle/>
        <a:p>
          <a:endParaRPr lang="en-US"/>
        </a:p>
      </dgm:t>
    </dgm:pt>
    <dgm:pt modelId="{0AE5B523-57F7-4150-8E5A-4779FA8CFFF4}" type="sibTrans" cxnId="{80E5C30B-EF21-4930-9F15-A14FD70999AA}">
      <dgm:prSet/>
      <dgm:spPr/>
      <dgm:t>
        <a:bodyPr/>
        <a:lstStyle/>
        <a:p>
          <a:endParaRPr lang="en-US"/>
        </a:p>
      </dgm:t>
    </dgm:pt>
    <dgm:pt modelId="{F0D09F3F-DE76-44A5-BF53-64FAE1522F04}">
      <dgm:prSet/>
      <dgm:spPr/>
      <dgm:t>
        <a:bodyPr/>
        <a:lstStyle/>
        <a:p>
          <a:r>
            <a:rPr lang="en-US" smtClean="0"/>
            <a:t>Risk Monitoring &amp; Control</a:t>
          </a:r>
          <a:endParaRPr lang="en-US" dirty="0"/>
        </a:p>
      </dgm:t>
    </dgm:pt>
    <dgm:pt modelId="{F9A945C9-668A-4D92-BBBC-848D6FE4090B}" type="parTrans" cxnId="{C352BB2B-FC24-40FA-9EE6-E078977B2000}">
      <dgm:prSet/>
      <dgm:spPr/>
      <dgm:t>
        <a:bodyPr/>
        <a:lstStyle/>
        <a:p>
          <a:endParaRPr lang="en-US"/>
        </a:p>
      </dgm:t>
    </dgm:pt>
    <dgm:pt modelId="{F86BBCC0-6056-49BF-BABF-77EB62A549E8}" type="sibTrans" cxnId="{C352BB2B-FC24-40FA-9EE6-E078977B2000}">
      <dgm:prSet/>
      <dgm:spPr/>
      <dgm:t>
        <a:bodyPr/>
        <a:lstStyle/>
        <a:p>
          <a:endParaRPr lang="en-US"/>
        </a:p>
      </dgm:t>
    </dgm:pt>
    <dgm:pt modelId="{9CD7A9EB-6606-4244-8154-AC48C295DA8F}">
      <dgm:prSet custT="1"/>
      <dgm:spPr/>
      <dgm:t>
        <a:bodyPr/>
        <a:lstStyle/>
        <a:p>
          <a:r>
            <a:rPr lang="en-US" sz="1600" b="1" dirty="0" smtClean="0"/>
            <a:t>Estimating the probability and impact of the risks</a:t>
          </a:r>
          <a:endParaRPr lang="en-US" sz="1600" b="1" dirty="0"/>
        </a:p>
      </dgm:t>
    </dgm:pt>
    <dgm:pt modelId="{3C7745C0-1851-480B-A4D1-8407966EA254}" type="parTrans" cxnId="{B3A952F8-D9D4-481B-91C6-38EFEAD8519D}">
      <dgm:prSet/>
      <dgm:spPr/>
      <dgm:t>
        <a:bodyPr/>
        <a:lstStyle/>
        <a:p>
          <a:endParaRPr lang="en-US"/>
        </a:p>
      </dgm:t>
    </dgm:pt>
    <dgm:pt modelId="{D9157F21-62DF-46F9-AE6B-9A570CF631D7}" type="sibTrans" cxnId="{B3A952F8-D9D4-481B-91C6-38EFEAD8519D}">
      <dgm:prSet/>
      <dgm:spPr/>
      <dgm:t>
        <a:bodyPr/>
        <a:lstStyle/>
        <a:p>
          <a:endParaRPr lang="en-US"/>
        </a:p>
      </dgm:t>
    </dgm:pt>
    <dgm:pt modelId="{771242D7-3630-40D0-8A79-DA20A0C4B2AC}">
      <dgm:prSet custT="1"/>
      <dgm:spPr/>
      <dgm:t>
        <a:bodyPr/>
        <a:lstStyle/>
        <a:p>
          <a:r>
            <a:rPr lang="en-US" sz="1600" b="1" dirty="0" smtClean="0"/>
            <a:t>Numerically analyzing the effect of the perceived risks</a:t>
          </a:r>
          <a:endParaRPr lang="en-US" sz="1600" b="1" dirty="0"/>
        </a:p>
      </dgm:t>
    </dgm:pt>
    <dgm:pt modelId="{6DA5DA37-791C-42F5-9B6B-B0D87CA3B5F9}" type="parTrans" cxnId="{8CA6BB5F-5F00-4F00-B914-8834A057B259}">
      <dgm:prSet/>
      <dgm:spPr/>
      <dgm:t>
        <a:bodyPr/>
        <a:lstStyle/>
        <a:p>
          <a:endParaRPr lang="en-US"/>
        </a:p>
      </dgm:t>
    </dgm:pt>
    <dgm:pt modelId="{F1AB62C4-C0A9-4047-98F1-80E5FEACB60E}" type="sibTrans" cxnId="{8CA6BB5F-5F00-4F00-B914-8834A057B259}">
      <dgm:prSet/>
      <dgm:spPr/>
      <dgm:t>
        <a:bodyPr/>
        <a:lstStyle/>
        <a:p>
          <a:endParaRPr lang="en-US"/>
        </a:p>
      </dgm:t>
    </dgm:pt>
    <dgm:pt modelId="{C9D9AB84-72CB-4FE2-8BC9-142A7435A940}">
      <dgm:prSet custT="1"/>
      <dgm:spPr/>
      <dgm:t>
        <a:bodyPr/>
        <a:lstStyle/>
        <a:p>
          <a:r>
            <a:rPr lang="en-US" sz="1600" b="1" dirty="0" smtClean="0"/>
            <a:t>Developing options and actions to reduce threat from risks</a:t>
          </a:r>
          <a:endParaRPr lang="en-US" sz="1600" b="1" dirty="0"/>
        </a:p>
      </dgm:t>
    </dgm:pt>
    <dgm:pt modelId="{4FBAD813-0F43-4456-A138-5ED39D4ECACE}" type="parTrans" cxnId="{87F47423-07A3-4421-9A32-5D52DB69FC55}">
      <dgm:prSet/>
      <dgm:spPr/>
      <dgm:t>
        <a:bodyPr/>
        <a:lstStyle/>
        <a:p>
          <a:endParaRPr lang="en-US"/>
        </a:p>
      </dgm:t>
    </dgm:pt>
    <dgm:pt modelId="{FCE8161D-6E69-4A1B-A515-DC9D4C58F1F8}" type="sibTrans" cxnId="{87F47423-07A3-4421-9A32-5D52DB69FC55}">
      <dgm:prSet/>
      <dgm:spPr/>
      <dgm:t>
        <a:bodyPr/>
        <a:lstStyle/>
        <a:p>
          <a:endParaRPr lang="en-US"/>
        </a:p>
      </dgm:t>
    </dgm:pt>
    <dgm:pt modelId="{51076CFE-DDE8-4B1F-AD45-526D26E2AA19}">
      <dgm:prSet custT="1"/>
      <dgm:spPr/>
      <dgm:t>
        <a:bodyPr/>
        <a:lstStyle/>
        <a:p>
          <a:r>
            <a:rPr lang="en-US" sz="1600" b="1" dirty="0" smtClean="0"/>
            <a:t>Tracking and monitoring identified risks and identifying new risks</a:t>
          </a:r>
          <a:endParaRPr lang="en-US" sz="1600" b="1" dirty="0"/>
        </a:p>
      </dgm:t>
    </dgm:pt>
    <dgm:pt modelId="{621A267C-ADFA-4AAA-8AA3-5C9DCF9A0126}" type="parTrans" cxnId="{D1E469FD-8B45-4F9B-9B05-DA5FB6ADD067}">
      <dgm:prSet/>
      <dgm:spPr/>
      <dgm:t>
        <a:bodyPr/>
        <a:lstStyle/>
        <a:p>
          <a:endParaRPr lang="en-US"/>
        </a:p>
      </dgm:t>
    </dgm:pt>
    <dgm:pt modelId="{9C61AA79-B9E8-45F1-8E79-7D3220CA279E}" type="sibTrans" cxnId="{D1E469FD-8B45-4F9B-9B05-DA5FB6ADD067}">
      <dgm:prSet/>
      <dgm:spPr/>
      <dgm:t>
        <a:bodyPr/>
        <a:lstStyle/>
        <a:p>
          <a:endParaRPr lang="en-US"/>
        </a:p>
      </dgm:t>
    </dgm:pt>
    <dgm:pt modelId="{7185E3F1-CDF7-4136-BA7F-693958CBB0F8}">
      <dgm:prSet phldrT="[Text]" custT="1"/>
      <dgm:spPr/>
      <dgm:t>
        <a:bodyPr/>
        <a:lstStyle/>
        <a:p>
          <a:endParaRPr lang="en-US" sz="1600" b="1" dirty="0"/>
        </a:p>
      </dgm:t>
    </dgm:pt>
    <dgm:pt modelId="{1B411108-DB5B-4159-BB4B-87D76F5CF646}" type="parTrans" cxnId="{5AF68589-04A6-4056-AEB6-0943D5E25B06}">
      <dgm:prSet/>
      <dgm:spPr/>
      <dgm:t>
        <a:bodyPr/>
        <a:lstStyle/>
        <a:p>
          <a:endParaRPr lang="en-US"/>
        </a:p>
      </dgm:t>
    </dgm:pt>
    <dgm:pt modelId="{F175A93E-277E-4462-A240-E89EC260C328}" type="sibTrans" cxnId="{5AF68589-04A6-4056-AEB6-0943D5E25B06}">
      <dgm:prSet/>
      <dgm:spPr/>
      <dgm:t>
        <a:bodyPr/>
        <a:lstStyle/>
        <a:p>
          <a:endParaRPr lang="en-US"/>
        </a:p>
      </dgm:t>
    </dgm:pt>
    <dgm:pt modelId="{301551A1-DF10-4327-BDE1-0B101B51C65D}">
      <dgm:prSet phldrT="[Text]" custT="1"/>
      <dgm:spPr/>
      <dgm:t>
        <a:bodyPr/>
        <a:lstStyle/>
        <a:p>
          <a:endParaRPr lang="en-US" sz="1600" b="1" dirty="0"/>
        </a:p>
      </dgm:t>
    </dgm:pt>
    <dgm:pt modelId="{D413AF73-C1BD-4393-80D0-05E76ACD5115}" type="parTrans" cxnId="{8B6DC323-D2BC-4061-980C-A4F32FB32D57}">
      <dgm:prSet/>
      <dgm:spPr/>
      <dgm:t>
        <a:bodyPr/>
        <a:lstStyle/>
        <a:p>
          <a:endParaRPr lang="en-US"/>
        </a:p>
      </dgm:t>
    </dgm:pt>
    <dgm:pt modelId="{EBB62811-501A-446C-8407-F79F1895314D}" type="sibTrans" cxnId="{8B6DC323-D2BC-4061-980C-A4F32FB32D57}">
      <dgm:prSet/>
      <dgm:spPr/>
      <dgm:t>
        <a:bodyPr/>
        <a:lstStyle/>
        <a:p>
          <a:endParaRPr lang="en-US"/>
        </a:p>
      </dgm:t>
    </dgm:pt>
    <dgm:pt modelId="{5DD48390-4341-4C27-BEF7-A2DF4ACAEE61}">
      <dgm:prSet custT="1"/>
      <dgm:spPr/>
      <dgm:t>
        <a:bodyPr/>
        <a:lstStyle/>
        <a:p>
          <a:endParaRPr lang="en-US" sz="1600" b="1" dirty="0"/>
        </a:p>
      </dgm:t>
    </dgm:pt>
    <dgm:pt modelId="{38F30981-B488-4839-91CB-33F92FAB2315}" type="parTrans" cxnId="{524E5D23-E896-44A6-A114-093DA6B44443}">
      <dgm:prSet/>
      <dgm:spPr/>
      <dgm:t>
        <a:bodyPr/>
        <a:lstStyle/>
        <a:p>
          <a:endParaRPr lang="en-US"/>
        </a:p>
      </dgm:t>
    </dgm:pt>
    <dgm:pt modelId="{35B97D81-E77C-4F55-AD92-ACB5623A80BE}" type="sibTrans" cxnId="{524E5D23-E896-44A6-A114-093DA6B44443}">
      <dgm:prSet/>
      <dgm:spPr/>
      <dgm:t>
        <a:bodyPr/>
        <a:lstStyle/>
        <a:p>
          <a:endParaRPr lang="en-US"/>
        </a:p>
      </dgm:t>
    </dgm:pt>
    <dgm:pt modelId="{4C76597B-527B-4E70-A08D-2F82C0C02C8F}">
      <dgm:prSet custT="1"/>
      <dgm:spPr/>
      <dgm:t>
        <a:bodyPr/>
        <a:lstStyle/>
        <a:p>
          <a:endParaRPr lang="en-US" sz="1600" b="1" dirty="0"/>
        </a:p>
      </dgm:t>
    </dgm:pt>
    <dgm:pt modelId="{B8F21E7A-5FE2-411F-9C8A-EC7E71E9740A}" type="parTrans" cxnId="{4FA32B96-0BA7-40EA-9C00-341069F4E9C5}">
      <dgm:prSet/>
      <dgm:spPr/>
      <dgm:t>
        <a:bodyPr/>
        <a:lstStyle/>
        <a:p>
          <a:endParaRPr lang="en-US"/>
        </a:p>
      </dgm:t>
    </dgm:pt>
    <dgm:pt modelId="{AE598ED8-1D2C-4169-B57A-F78F5DB15096}" type="sibTrans" cxnId="{4FA32B96-0BA7-40EA-9C00-341069F4E9C5}">
      <dgm:prSet/>
      <dgm:spPr/>
      <dgm:t>
        <a:bodyPr/>
        <a:lstStyle/>
        <a:p>
          <a:endParaRPr lang="en-US"/>
        </a:p>
      </dgm:t>
    </dgm:pt>
    <dgm:pt modelId="{1CFF1F4E-5665-4019-BD43-7EA21428E870}">
      <dgm:prSet custT="1"/>
      <dgm:spPr/>
      <dgm:t>
        <a:bodyPr/>
        <a:lstStyle/>
        <a:p>
          <a:endParaRPr lang="en-US" sz="1600" b="1" dirty="0"/>
        </a:p>
      </dgm:t>
    </dgm:pt>
    <dgm:pt modelId="{FBD0A8AF-5138-407D-A4A3-746D203AC8FE}" type="parTrans" cxnId="{8E99BB29-5FCA-4317-A726-3AFA8AA05777}">
      <dgm:prSet/>
      <dgm:spPr/>
      <dgm:t>
        <a:bodyPr/>
        <a:lstStyle/>
        <a:p>
          <a:endParaRPr lang="en-US"/>
        </a:p>
      </dgm:t>
    </dgm:pt>
    <dgm:pt modelId="{C4EDB0E3-4836-42CA-9571-125F9325A21B}" type="sibTrans" cxnId="{8E99BB29-5FCA-4317-A726-3AFA8AA05777}">
      <dgm:prSet/>
      <dgm:spPr/>
      <dgm:t>
        <a:bodyPr/>
        <a:lstStyle/>
        <a:p>
          <a:endParaRPr lang="en-US"/>
        </a:p>
      </dgm:t>
    </dgm:pt>
    <dgm:pt modelId="{73163B0C-E5EE-4D7D-AE31-7EFF5788FD64}">
      <dgm:prSet custT="1"/>
      <dgm:spPr/>
      <dgm:t>
        <a:bodyPr/>
        <a:lstStyle/>
        <a:p>
          <a:endParaRPr lang="en-US" sz="1600" b="1" dirty="0"/>
        </a:p>
      </dgm:t>
    </dgm:pt>
    <dgm:pt modelId="{AD51F610-EF93-4863-9E9D-19FB141E13DF}" type="parTrans" cxnId="{BCE3112E-841C-4C8E-AE46-1F6333FAE98D}">
      <dgm:prSet/>
      <dgm:spPr/>
      <dgm:t>
        <a:bodyPr/>
        <a:lstStyle/>
        <a:p>
          <a:endParaRPr lang="en-US"/>
        </a:p>
      </dgm:t>
    </dgm:pt>
    <dgm:pt modelId="{135B3C84-DF71-41A3-81DE-7CCD6BEF3869}" type="sibTrans" cxnId="{BCE3112E-841C-4C8E-AE46-1F6333FAE98D}">
      <dgm:prSet/>
      <dgm:spPr/>
      <dgm:t>
        <a:bodyPr/>
        <a:lstStyle/>
        <a:p>
          <a:endParaRPr lang="en-US"/>
        </a:p>
      </dgm:t>
    </dgm:pt>
    <dgm:pt modelId="{85EE298A-5510-42A0-84C8-368DEE6B4F41}" type="pres">
      <dgm:prSet presAssocID="{7E6051E7-C6EB-4E9A-A33B-43B9116AC36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43727BE-58D1-41AE-9C81-16F468D542BA}" type="pres">
      <dgm:prSet presAssocID="{054BA47C-2200-4777-BD81-4D3764DDAECB}" presName="linNode" presStyleCnt="0"/>
      <dgm:spPr/>
    </dgm:pt>
    <dgm:pt modelId="{903DE134-D1AD-47B3-9286-13CBDE4942E0}" type="pres">
      <dgm:prSet presAssocID="{054BA47C-2200-4777-BD81-4D3764DDAECB}" presName="parent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D692FC-24E5-4E76-B0CB-0423BC2F169B}" type="pres">
      <dgm:prSet presAssocID="{054BA47C-2200-4777-BD81-4D3764DDAECB}" presName="childShp" presStyleLbl="b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8B6A08-9B3B-4EC4-B4D4-8A07C2CD7C98}" type="pres">
      <dgm:prSet presAssocID="{5910381A-B304-48D2-BDD4-CA0291999CDA}" presName="spacing" presStyleCnt="0"/>
      <dgm:spPr/>
    </dgm:pt>
    <dgm:pt modelId="{A70D26CF-1154-4C31-BEE0-F0DFDA529E1D}" type="pres">
      <dgm:prSet presAssocID="{885FEA01-B8C1-4A9F-868E-7238CB0CB07F}" presName="linNode" presStyleCnt="0"/>
      <dgm:spPr/>
    </dgm:pt>
    <dgm:pt modelId="{224C10D2-02FE-473C-85B2-D74DB4F5C0EC}" type="pres">
      <dgm:prSet presAssocID="{885FEA01-B8C1-4A9F-868E-7238CB0CB07F}" presName="parent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570F20-68FE-443C-BEEA-58E633238C15}" type="pres">
      <dgm:prSet presAssocID="{885FEA01-B8C1-4A9F-868E-7238CB0CB07F}" presName="childShp" presStyleLbl="b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ABF048-7878-4048-A566-580D3D2EECCC}" type="pres">
      <dgm:prSet presAssocID="{0112E6C5-2295-4E65-81C4-8B54BA51454D}" presName="spacing" presStyleCnt="0"/>
      <dgm:spPr/>
    </dgm:pt>
    <dgm:pt modelId="{492AFCB7-332A-4140-8F45-052ABFC0C26A}" type="pres">
      <dgm:prSet presAssocID="{D5E96CA2-73CD-4996-B9A0-5DC5608D428A}" presName="linNode" presStyleCnt="0"/>
      <dgm:spPr/>
    </dgm:pt>
    <dgm:pt modelId="{8FD77470-12DA-4698-BD09-F2FE043187D7}" type="pres">
      <dgm:prSet presAssocID="{D5E96CA2-73CD-4996-B9A0-5DC5608D428A}" presName="parent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1A3CC0-722B-41FB-B229-DB384EC79266}" type="pres">
      <dgm:prSet presAssocID="{D5E96CA2-73CD-4996-B9A0-5DC5608D428A}" presName="childShp" presStyleLbl="b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53B077-081E-4440-9A40-803C5785D9C1}" type="pres">
      <dgm:prSet presAssocID="{1C5F32B6-ED06-4097-AA41-02EDD9C54C63}" presName="spacing" presStyleCnt="0"/>
      <dgm:spPr/>
    </dgm:pt>
    <dgm:pt modelId="{A240EFC6-6B09-4192-B9A0-7DB223EE3A2A}" type="pres">
      <dgm:prSet presAssocID="{260D0021-27C8-4522-B903-EE612BD4F890}" presName="linNode" presStyleCnt="0"/>
      <dgm:spPr/>
    </dgm:pt>
    <dgm:pt modelId="{35AE591D-57A5-46B2-AC60-49265C72C9AB}" type="pres">
      <dgm:prSet presAssocID="{260D0021-27C8-4522-B903-EE612BD4F890}" presName="parent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4C537B-CCC1-499E-8598-178CB81E208F}" type="pres">
      <dgm:prSet presAssocID="{260D0021-27C8-4522-B903-EE612BD4F890}" presName="childShp" presStyleLbl="b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F84D90-FB3A-4BF0-BA0D-C59AA6A736AC}" type="pres">
      <dgm:prSet presAssocID="{21F36491-61BA-46C3-A0CF-3E5BC9B2A571}" presName="spacing" presStyleCnt="0"/>
      <dgm:spPr/>
    </dgm:pt>
    <dgm:pt modelId="{087E5C6C-3196-4F84-AA65-A5EC9AB588AE}" type="pres">
      <dgm:prSet presAssocID="{27AD53EA-9BDE-4E7E-A94C-6338AF85208E}" presName="linNode" presStyleCnt="0"/>
      <dgm:spPr/>
    </dgm:pt>
    <dgm:pt modelId="{D85E969C-4213-4251-BE8B-8EEAD84E50AF}" type="pres">
      <dgm:prSet presAssocID="{27AD53EA-9BDE-4E7E-A94C-6338AF85208E}" presName="parent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2707B4-13ED-4EB4-9E41-B6BE2BC63BCC}" type="pres">
      <dgm:prSet presAssocID="{27AD53EA-9BDE-4E7E-A94C-6338AF85208E}" presName="childShp" presStyleLbl="b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3CCB42-4BFA-46A3-910E-61F074A4DB77}" type="pres">
      <dgm:prSet presAssocID="{0AE5B523-57F7-4150-8E5A-4779FA8CFFF4}" presName="spacing" presStyleCnt="0"/>
      <dgm:spPr/>
    </dgm:pt>
    <dgm:pt modelId="{7B4A87CC-2059-4DCA-997A-F7F5E966852E}" type="pres">
      <dgm:prSet presAssocID="{F0D09F3F-DE76-44A5-BF53-64FAE1522F04}" presName="linNode" presStyleCnt="0"/>
      <dgm:spPr/>
    </dgm:pt>
    <dgm:pt modelId="{97AEE34C-905D-4E37-A208-9BB9C22CA5D1}" type="pres">
      <dgm:prSet presAssocID="{F0D09F3F-DE76-44A5-BF53-64FAE1522F04}" presName="parent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FF8D78-DC17-4C1B-8996-86FC1F47BCD8}" type="pres">
      <dgm:prSet presAssocID="{F0D09F3F-DE76-44A5-BF53-64FAE1522F04}" presName="childShp" presStyleLbl="b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812391A-DBFE-4BF6-BB8F-4F29E9E095A8}" srcId="{054BA47C-2200-4777-BD81-4D3764DDAECB}" destId="{31953911-2F2E-4B8B-95C0-0D487CCF5836}" srcOrd="1" destOrd="0" parTransId="{11CEF011-B863-4788-BE93-4E29FE8799C2}" sibTransId="{2840D667-937F-46A7-A9D2-5E0EB856CF79}"/>
    <dgm:cxn modelId="{BCE3112E-841C-4C8E-AE46-1F6333FAE98D}" srcId="{F0D09F3F-DE76-44A5-BF53-64FAE1522F04}" destId="{73163B0C-E5EE-4D7D-AE31-7EFF5788FD64}" srcOrd="0" destOrd="0" parTransId="{AD51F610-EF93-4863-9E9D-19FB141E13DF}" sibTransId="{135B3C84-DF71-41A3-81DE-7CCD6BEF3869}"/>
    <dgm:cxn modelId="{4FA32B96-0BA7-40EA-9C00-341069F4E9C5}" srcId="{260D0021-27C8-4522-B903-EE612BD4F890}" destId="{4C76597B-527B-4E70-A08D-2F82C0C02C8F}" srcOrd="0" destOrd="0" parTransId="{B8F21E7A-5FE2-411F-9C8A-EC7E71E9740A}" sibTransId="{AE598ED8-1D2C-4169-B57A-F78F5DB15096}"/>
    <dgm:cxn modelId="{36947961-A712-444C-A68B-E5CB629D0C7E}" type="presOf" srcId="{B0FC5982-3D3A-4514-8C08-8ABE9C7E9CEC}" destId="{C1570F20-68FE-443C-BEEA-58E633238C15}" srcOrd="0" destOrd="1" presId="urn:microsoft.com/office/officeart/2005/8/layout/vList6"/>
    <dgm:cxn modelId="{922CEFF7-6E90-4B91-ABD4-71E7307F5922}" type="presOf" srcId="{F0D09F3F-DE76-44A5-BF53-64FAE1522F04}" destId="{97AEE34C-905D-4E37-A208-9BB9C22CA5D1}" srcOrd="0" destOrd="0" presId="urn:microsoft.com/office/officeart/2005/8/layout/vList6"/>
    <dgm:cxn modelId="{8B6DC323-D2BC-4061-980C-A4F32FB32D57}" srcId="{885FEA01-B8C1-4A9F-868E-7238CB0CB07F}" destId="{301551A1-DF10-4327-BDE1-0B101B51C65D}" srcOrd="0" destOrd="0" parTransId="{D413AF73-C1BD-4393-80D0-05E76ACD5115}" sibTransId="{EBB62811-501A-446C-8407-F79F1895314D}"/>
    <dgm:cxn modelId="{0F29E565-A0D5-4048-B40F-F0219FEC0992}" type="presOf" srcId="{73163B0C-E5EE-4D7D-AE31-7EFF5788FD64}" destId="{9AFF8D78-DC17-4C1B-8996-86FC1F47BCD8}" srcOrd="0" destOrd="0" presId="urn:microsoft.com/office/officeart/2005/8/layout/vList6"/>
    <dgm:cxn modelId="{FD27A690-0391-4AD9-AE7A-28CA3BB5B5B7}" type="presOf" srcId="{771242D7-3630-40D0-8A79-DA20A0C4B2AC}" destId="{024C537B-CCC1-499E-8598-178CB81E208F}" srcOrd="0" destOrd="1" presId="urn:microsoft.com/office/officeart/2005/8/layout/vList6"/>
    <dgm:cxn modelId="{62307F24-51B0-4020-B302-E22DE1CD326B}" type="presOf" srcId="{9CD7A9EB-6606-4244-8154-AC48C295DA8F}" destId="{A51A3CC0-722B-41FB-B229-DB384EC79266}" srcOrd="0" destOrd="1" presId="urn:microsoft.com/office/officeart/2005/8/layout/vList6"/>
    <dgm:cxn modelId="{70D43A6D-35CE-454D-8511-A88CC1FA6CAA}" type="presOf" srcId="{885FEA01-B8C1-4A9F-868E-7238CB0CB07F}" destId="{224C10D2-02FE-473C-85B2-D74DB4F5C0EC}" srcOrd="0" destOrd="0" presId="urn:microsoft.com/office/officeart/2005/8/layout/vList6"/>
    <dgm:cxn modelId="{87F47423-07A3-4421-9A32-5D52DB69FC55}" srcId="{27AD53EA-9BDE-4E7E-A94C-6338AF85208E}" destId="{C9D9AB84-72CB-4FE2-8BC9-142A7435A940}" srcOrd="1" destOrd="0" parTransId="{4FBAD813-0F43-4456-A138-5ED39D4ECACE}" sibTransId="{FCE8161D-6E69-4A1B-A515-DC9D4C58F1F8}"/>
    <dgm:cxn modelId="{9C9948B4-F92F-41E4-B0DD-96DB54AA93BD}" type="presOf" srcId="{C9D9AB84-72CB-4FE2-8BC9-142A7435A940}" destId="{BA2707B4-13ED-4EB4-9E41-B6BE2BC63BCC}" srcOrd="0" destOrd="1" presId="urn:microsoft.com/office/officeart/2005/8/layout/vList6"/>
    <dgm:cxn modelId="{9A51AA44-C15B-4E73-A234-E45EAD8C163D}" srcId="{885FEA01-B8C1-4A9F-868E-7238CB0CB07F}" destId="{7AAF6478-FF0C-466A-8AD1-0FEECBB0A794}" srcOrd="2" destOrd="0" parTransId="{951A73DE-8239-4FED-9654-89C1326FCD8C}" sibTransId="{117B4212-D0A2-4D74-9145-FD2A82C8D66A}"/>
    <dgm:cxn modelId="{D0AD093B-BE3E-4C3D-94E0-F6186A24044C}" type="presOf" srcId="{27AD53EA-9BDE-4E7E-A94C-6338AF85208E}" destId="{D85E969C-4213-4251-BE8B-8EEAD84E50AF}" srcOrd="0" destOrd="0" presId="urn:microsoft.com/office/officeart/2005/8/layout/vList6"/>
    <dgm:cxn modelId="{6A757B5E-5052-4FC9-BFB8-37311C336EF7}" srcId="{885FEA01-B8C1-4A9F-868E-7238CB0CB07F}" destId="{B0FC5982-3D3A-4514-8C08-8ABE9C7E9CEC}" srcOrd="1" destOrd="0" parTransId="{F818DE9F-29DD-4055-97FA-04F166B86A4C}" sibTransId="{62445E6B-A8BF-419A-8AC9-C38A0BDBF394}"/>
    <dgm:cxn modelId="{B007C7F0-EDC0-4F44-9438-EE0684A746D8}" type="presOf" srcId="{260D0021-27C8-4522-B903-EE612BD4F890}" destId="{35AE591D-57A5-46B2-AC60-49265C72C9AB}" srcOrd="0" destOrd="0" presId="urn:microsoft.com/office/officeart/2005/8/layout/vList6"/>
    <dgm:cxn modelId="{6F1C479D-8A28-45E2-98A8-3DC0E0BD8530}" type="presOf" srcId="{7AAF6478-FF0C-466A-8AD1-0FEECBB0A794}" destId="{C1570F20-68FE-443C-BEEA-58E633238C15}" srcOrd="0" destOrd="2" presId="urn:microsoft.com/office/officeart/2005/8/layout/vList6"/>
    <dgm:cxn modelId="{261B9A9D-7D1D-4857-BC8D-FDD2CEBE8123}" type="presOf" srcId="{301551A1-DF10-4327-BDE1-0B101B51C65D}" destId="{C1570F20-68FE-443C-BEEA-58E633238C15}" srcOrd="0" destOrd="0" presId="urn:microsoft.com/office/officeart/2005/8/layout/vList6"/>
    <dgm:cxn modelId="{8CA6BB5F-5F00-4F00-B914-8834A057B259}" srcId="{260D0021-27C8-4522-B903-EE612BD4F890}" destId="{771242D7-3630-40D0-8A79-DA20A0C4B2AC}" srcOrd="1" destOrd="0" parTransId="{6DA5DA37-791C-42F5-9B6B-B0D87CA3B5F9}" sibTransId="{F1AB62C4-C0A9-4047-98F1-80E5FEACB60E}"/>
    <dgm:cxn modelId="{756CB648-A2E1-4754-A197-46BB9181BBF5}" type="presOf" srcId="{4C76597B-527B-4E70-A08D-2F82C0C02C8F}" destId="{024C537B-CCC1-499E-8598-178CB81E208F}" srcOrd="0" destOrd="0" presId="urn:microsoft.com/office/officeart/2005/8/layout/vList6"/>
    <dgm:cxn modelId="{524E5D23-E896-44A6-A114-093DA6B44443}" srcId="{D5E96CA2-73CD-4996-B9A0-5DC5608D428A}" destId="{5DD48390-4341-4C27-BEF7-A2DF4ACAEE61}" srcOrd="0" destOrd="0" parTransId="{38F30981-B488-4839-91CB-33F92FAB2315}" sibTransId="{35B97D81-E77C-4F55-AD92-ACB5623A80BE}"/>
    <dgm:cxn modelId="{B49DAFF0-9628-460D-89E6-00BFBC8B478A}" type="presOf" srcId="{7185E3F1-CDF7-4136-BA7F-693958CBB0F8}" destId="{F9D692FC-24E5-4E76-B0CB-0423BC2F169B}" srcOrd="0" destOrd="0" presId="urn:microsoft.com/office/officeart/2005/8/layout/vList6"/>
    <dgm:cxn modelId="{F96C67DD-AD15-4F91-A122-E34EEFA2E1E4}" srcId="{7E6051E7-C6EB-4E9A-A33B-43B9116AC365}" destId="{885FEA01-B8C1-4A9F-868E-7238CB0CB07F}" srcOrd="1" destOrd="0" parTransId="{C160F8B7-4B29-400F-9B38-8DE820F63D43}" sibTransId="{0112E6C5-2295-4E65-81C4-8B54BA51454D}"/>
    <dgm:cxn modelId="{5AF68589-04A6-4056-AEB6-0943D5E25B06}" srcId="{054BA47C-2200-4777-BD81-4D3764DDAECB}" destId="{7185E3F1-CDF7-4136-BA7F-693958CBB0F8}" srcOrd="0" destOrd="0" parTransId="{1B411108-DB5B-4159-BB4B-87D76F5CF646}" sibTransId="{F175A93E-277E-4462-A240-E89EC260C328}"/>
    <dgm:cxn modelId="{8E99BB29-5FCA-4317-A726-3AFA8AA05777}" srcId="{27AD53EA-9BDE-4E7E-A94C-6338AF85208E}" destId="{1CFF1F4E-5665-4019-BD43-7EA21428E870}" srcOrd="0" destOrd="0" parTransId="{FBD0A8AF-5138-407D-A4A3-746D203AC8FE}" sibTransId="{C4EDB0E3-4836-42CA-9571-125F9325A21B}"/>
    <dgm:cxn modelId="{D1E469FD-8B45-4F9B-9B05-DA5FB6ADD067}" srcId="{F0D09F3F-DE76-44A5-BF53-64FAE1522F04}" destId="{51076CFE-DDE8-4B1F-AD45-526D26E2AA19}" srcOrd="1" destOrd="0" parTransId="{621A267C-ADFA-4AAA-8AA3-5C9DCF9A0126}" sibTransId="{9C61AA79-B9E8-45F1-8E79-7D3220CA279E}"/>
    <dgm:cxn modelId="{D488FA46-71B7-401A-A880-FD2EC0A08AF4}" type="presOf" srcId="{D5E96CA2-73CD-4996-B9A0-5DC5608D428A}" destId="{8FD77470-12DA-4698-BD09-F2FE043187D7}" srcOrd="0" destOrd="0" presId="urn:microsoft.com/office/officeart/2005/8/layout/vList6"/>
    <dgm:cxn modelId="{C352BB2B-FC24-40FA-9EE6-E078977B2000}" srcId="{7E6051E7-C6EB-4E9A-A33B-43B9116AC365}" destId="{F0D09F3F-DE76-44A5-BF53-64FAE1522F04}" srcOrd="5" destOrd="0" parTransId="{F9A945C9-668A-4D92-BBBC-848D6FE4090B}" sibTransId="{F86BBCC0-6056-49BF-BABF-77EB62A549E8}"/>
    <dgm:cxn modelId="{83A7D225-B90F-4FC8-BDB5-C29263234CCF}" type="presOf" srcId="{1CFF1F4E-5665-4019-BD43-7EA21428E870}" destId="{BA2707B4-13ED-4EB4-9E41-B6BE2BC63BCC}" srcOrd="0" destOrd="0" presId="urn:microsoft.com/office/officeart/2005/8/layout/vList6"/>
    <dgm:cxn modelId="{02707948-0F52-4009-9B88-BA136E5D19B0}" srcId="{7E6051E7-C6EB-4E9A-A33B-43B9116AC365}" destId="{260D0021-27C8-4522-B903-EE612BD4F890}" srcOrd="3" destOrd="0" parTransId="{DCC2E1B6-F4C7-4950-B181-F154CE233A0B}" sibTransId="{21F36491-61BA-46C3-A0CF-3E5BC9B2A571}"/>
    <dgm:cxn modelId="{80E5C30B-EF21-4930-9F15-A14FD70999AA}" srcId="{7E6051E7-C6EB-4E9A-A33B-43B9116AC365}" destId="{27AD53EA-9BDE-4E7E-A94C-6338AF85208E}" srcOrd="4" destOrd="0" parTransId="{E954807E-F3EB-4F18-AF29-B39093888DCB}" sibTransId="{0AE5B523-57F7-4150-8E5A-4779FA8CFFF4}"/>
    <dgm:cxn modelId="{8FDC9DF9-7555-443D-B3D8-BE93E38CC592}" type="presOf" srcId="{7E6051E7-C6EB-4E9A-A33B-43B9116AC365}" destId="{85EE298A-5510-42A0-84C8-368DEE6B4F41}" srcOrd="0" destOrd="0" presId="urn:microsoft.com/office/officeart/2005/8/layout/vList6"/>
    <dgm:cxn modelId="{83442735-9665-4447-8369-29FF9E15B492}" srcId="{7E6051E7-C6EB-4E9A-A33B-43B9116AC365}" destId="{054BA47C-2200-4777-BD81-4D3764DDAECB}" srcOrd="0" destOrd="0" parTransId="{F71B0B5E-ADF0-4BBA-BCFE-FD4F5432336F}" sibTransId="{5910381A-B304-48D2-BDD4-CA0291999CDA}"/>
    <dgm:cxn modelId="{AE501BB8-10A6-41E1-93C0-A603A9FA8966}" type="presOf" srcId="{51076CFE-DDE8-4B1F-AD45-526D26E2AA19}" destId="{9AFF8D78-DC17-4C1B-8996-86FC1F47BCD8}" srcOrd="0" destOrd="1" presId="urn:microsoft.com/office/officeart/2005/8/layout/vList6"/>
    <dgm:cxn modelId="{C7ADA69D-54CD-46AF-BC2C-5D07756E2F11}" type="presOf" srcId="{054BA47C-2200-4777-BD81-4D3764DDAECB}" destId="{903DE134-D1AD-47B3-9286-13CBDE4942E0}" srcOrd="0" destOrd="0" presId="urn:microsoft.com/office/officeart/2005/8/layout/vList6"/>
    <dgm:cxn modelId="{5B1839AB-E834-43A0-9911-735CF1E1613C}" type="presOf" srcId="{31953911-2F2E-4B8B-95C0-0D487CCF5836}" destId="{F9D692FC-24E5-4E76-B0CB-0423BC2F169B}" srcOrd="0" destOrd="1" presId="urn:microsoft.com/office/officeart/2005/8/layout/vList6"/>
    <dgm:cxn modelId="{2FBEB55B-DA49-4A95-AA64-8B1CD38900B9}" srcId="{7E6051E7-C6EB-4E9A-A33B-43B9116AC365}" destId="{D5E96CA2-73CD-4996-B9A0-5DC5608D428A}" srcOrd="2" destOrd="0" parTransId="{A4A0B4A2-CC03-4181-81ED-226FB1FA59D0}" sibTransId="{1C5F32B6-ED06-4097-AA41-02EDD9C54C63}"/>
    <dgm:cxn modelId="{B3A952F8-D9D4-481B-91C6-38EFEAD8519D}" srcId="{D5E96CA2-73CD-4996-B9A0-5DC5608D428A}" destId="{9CD7A9EB-6606-4244-8154-AC48C295DA8F}" srcOrd="1" destOrd="0" parTransId="{3C7745C0-1851-480B-A4D1-8407966EA254}" sibTransId="{D9157F21-62DF-46F9-AE6B-9A570CF631D7}"/>
    <dgm:cxn modelId="{7C70FD12-19C2-40F6-86E0-B40952D9F6EE}" type="presOf" srcId="{5DD48390-4341-4C27-BEF7-A2DF4ACAEE61}" destId="{A51A3CC0-722B-41FB-B229-DB384EC79266}" srcOrd="0" destOrd="0" presId="urn:microsoft.com/office/officeart/2005/8/layout/vList6"/>
    <dgm:cxn modelId="{FA9BCED4-361D-427B-9FB1-C040C96485D0}" type="presParOf" srcId="{85EE298A-5510-42A0-84C8-368DEE6B4F41}" destId="{A43727BE-58D1-41AE-9C81-16F468D542BA}" srcOrd="0" destOrd="0" presId="urn:microsoft.com/office/officeart/2005/8/layout/vList6"/>
    <dgm:cxn modelId="{92001284-0967-47FB-BEEB-C064C0FE9040}" type="presParOf" srcId="{A43727BE-58D1-41AE-9C81-16F468D542BA}" destId="{903DE134-D1AD-47B3-9286-13CBDE4942E0}" srcOrd="0" destOrd="0" presId="urn:microsoft.com/office/officeart/2005/8/layout/vList6"/>
    <dgm:cxn modelId="{9002B8CF-78C6-44EE-B902-D91F5F2BDBE8}" type="presParOf" srcId="{A43727BE-58D1-41AE-9C81-16F468D542BA}" destId="{F9D692FC-24E5-4E76-B0CB-0423BC2F169B}" srcOrd="1" destOrd="0" presId="urn:microsoft.com/office/officeart/2005/8/layout/vList6"/>
    <dgm:cxn modelId="{4AA227B3-3EEA-474B-8A6A-E9AEAB3C7DF3}" type="presParOf" srcId="{85EE298A-5510-42A0-84C8-368DEE6B4F41}" destId="{3F8B6A08-9B3B-4EC4-B4D4-8A07C2CD7C98}" srcOrd="1" destOrd="0" presId="urn:microsoft.com/office/officeart/2005/8/layout/vList6"/>
    <dgm:cxn modelId="{60271BE4-DED9-497B-B10B-3D611D3E067C}" type="presParOf" srcId="{85EE298A-5510-42A0-84C8-368DEE6B4F41}" destId="{A70D26CF-1154-4C31-BEE0-F0DFDA529E1D}" srcOrd="2" destOrd="0" presId="urn:microsoft.com/office/officeart/2005/8/layout/vList6"/>
    <dgm:cxn modelId="{0853C3D6-1348-40C8-80A1-5050F0A3FA40}" type="presParOf" srcId="{A70D26CF-1154-4C31-BEE0-F0DFDA529E1D}" destId="{224C10D2-02FE-473C-85B2-D74DB4F5C0EC}" srcOrd="0" destOrd="0" presId="urn:microsoft.com/office/officeart/2005/8/layout/vList6"/>
    <dgm:cxn modelId="{5391BB34-9AFA-4339-BE24-F47476307AFC}" type="presParOf" srcId="{A70D26CF-1154-4C31-BEE0-F0DFDA529E1D}" destId="{C1570F20-68FE-443C-BEEA-58E633238C15}" srcOrd="1" destOrd="0" presId="urn:microsoft.com/office/officeart/2005/8/layout/vList6"/>
    <dgm:cxn modelId="{37A90B43-69B9-463B-96A6-EFB3F26B079C}" type="presParOf" srcId="{85EE298A-5510-42A0-84C8-368DEE6B4F41}" destId="{34ABF048-7878-4048-A566-580D3D2EECCC}" srcOrd="3" destOrd="0" presId="urn:microsoft.com/office/officeart/2005/8/layout/vList6"/>
    <dgm:cxn modelId="{39D6E1E9-505D-4A4B-8DCA-7C9CCA694900}" type="presParOf" srcId="{85EE298A-5510-42A0-84C8-368DEE6B4F41}" destId="{492AFCB7-332A-4140-8F45-052ABFC0C26A}" srcOrd="4" destOrd="0" presId="urn:microsoft.com/office/officeart/2005/8/layout/vList6"/>
    <dgm:cxn modelId="{FF8E3CCD-1FF8-4032-905D-E3AE9C61A6B8}" type="presParOf" srcId="{492AFCB7-332A-4140-8F45-052ABFC0C26A}" destId="{8FD77470-12DA-4698-BD09-F2FE043187D7}" srcOrd="0" destOrd="0" presId="urn:microsoft.com/office/officeart/2005/8/layout/vList6"/>
    <dgm:cxn modelId="{F59588B6-4EC7-4668-A5C1-33E3DC7E8A78}" type="presParOf" srcId="{492AFCB7-332A-4140-8F45-052ABFC0C26A}" destId="{A51A3CC0-722B-41FB-B229-DB384EC79266}" srcOrd="1" destOrd="0" presId="urn:microsoft.com/office/officeart/2005/8/layout/vList6"/>
    <dgm:cxn modelId="{24891697-3CC0-498A-AC2D-C8CA70A5DC7C}" type="presParOf" srcId="{85EE298A-5510-42A0-84C8-368DEE6B4F41}" destId="{9353B077-081E-4440-9A40-803C5785D9C1}" srcOrd="5" destOrd="0" presId="urn:microsoft.com/office/officeart/2005/8/layout/vList6"/>
    <dgm:cxn modelId="{CFCD201B-56F4-4B45-AC2A-BFBBA6DC76DF}" type="presParOf" srcId="{85EE298A-5510-42A0-84C8-368DEE6B4F41}" destId="{A240EFC6-6B09-4192-B9A0-7DB223EE3A2A}" srcOrd="6" destOrd="0" presId="urn:microsoft.com/office/officeart/2005/8/layout/vList6"/>
    <dgm:cxn modelId="{35796972-A812-4624-A4CD-7A533B59BF2A}" type="presParOf" srcId="{A240EFC6-6B09-4192-B9A0-7DB223EE3A2A}" destId="{35AE591D-57A5-46B2-AC60-49265C72C9AB}" srcOrd="0" destOrd="0" presId="urn:microsoft.com/office/officeart/2005/8/layout/vList6"/>
    <dgm:cxn modelId="{E312163A-5086-49E5-B258-2C2A385C9C52}" type="presParOf" srcId="{A240EFC6-6B09-4192-B9A0-7DB223EE3A2A}" destId="{024C537B-CCC1-499E-8598-178CB81E208F}" srcOrd="1" destOrd="0" presId="urn:microsoft.com/office/officeart/2005/8/layout/vList6"/>
    <dgm:cxn modelId="{DCD0E440-5F90-4635-B30A-C9EB2047E192}" type="presParOf" srcId="{85EE298A-5510-42A0-84C8-368DEE6B4F41}" destId="{5FF84D90-FB3A-4BF0-BA0D-C59AA6A736AC}" srcOrd="7" destOrd="0" presId="urn:microsoft.com/office/officeart/2005/8/layout/vList6"/>
    <dgm:cxn modelId="{FB4BCA3A-EDFE-4272-B79C-A4C5EB40B36D}" type="presParOf" srcId="{85EE298A-5510-42A0-84C8-368DEE6B4F41}" destId="{087E5C6C-3196-4F84-AA65-A5EC9AB588AE}" srcOrd="8" destOrd="0" presId="urn:microsoft.com/office/officeart/2005/8/layout/vList6"/>
    <dgm:cxn modelId="{2C14F76B-4B9F-48B5-86E4-ED1560611467}" type="presParOf" srcId="{087E5C6C-3196-4F84-AA65-A5EC9AB588AE}" destId="{D85E969C-4213-4251-BE8B-8EEAD84E50AF}" srcOrd="0" destOrd="0" presId="urn:microsoft.com/office/officeart/2005/8/layout/vList6"/>
    <dgm:cxn modelId="{9E337F90-196C-4545-8B83-CB18D8F910B2}" type="presParOf" srcId="{087E5C6C-3196-4F84-AA65-A5EC9AB588AE}" destId="{BA2707B4-13ED-4EB4-9E41-B6BE2BC63BCC}" srcOrd="1" destOrd="0" presId="urn:microsoft.com/office/officeart/2005/8/layout/vList6"/>
    <dgm:cxn modelId="{0D9F3419-0AA5-4441-87F2-D15C0CE302D5}" type="presParOf" srcId="{85EE298A-5510-42A0-84C8-368DEE6B4F41}" destId="{AA3CCB42-4BFA-46A3-910E-61F074A4DB77}" srcOrd="9" destOrd="0" presId="urn:microsoft.com/office/officeart/2005/8/layout/vList6"/>
    <dgm:cxn modelId="{2E5D5D02-89D3-402B-A820-9F89E4F6C12A}" type="presParOf" srcId="{85EE298A-5510-42A0-84C8-368DEE6B4F41}" destId="{7B4A87CC-2059-4DCA-997A-F7F5E966852E}" srcOrd="10" destOrd="0" presId="urn:microsoft.com/office/officeart/2005/8/layout/vList6"/>
    <dgm:cxn modelId="{FC458CCB-85FD-4B42-AE8A-627D4DB23476}" type="presParOf" srcId="{7B4A87CC-2059-4DCA-997A-F7F5E966852E}" destId="{97AEE34C-905D-4E37-A208-9BB9C22CA5D1}" srcOrd="0" destOrd="0" presId="urn:microsoft.com/office/officeart/2005/8/layout/vList6"/>
    <dgm:cxn modelId="{D74FDADA-D4EA-4A02-86AD-C6D69AA34C37}" type="presParOf" srcId="{7B4A87CC-2059-4DCA-997A-F7F5E966852E}" destId="{9AFF8D78-DC17-4C1B-8996-86FC1F47BCD8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48A4E6-99D8-4961-905B-2B3629588131}">
      <dsp:nvSpPr>
        <dsp:cNvPr id="0" name=""/>
        <dsp:cNvSpPr/>
      </dsp:nvSpPr>
      <dsp:spPr>
        <a:xfrm>
          <a:off x="4143894" y="722699"/>
          <a:ext cx="4944817" cy="4944817"/>
        </a:xfrm>
        <a:prstGeom prst="blockArc">
          <a:avLst>
            <a:gd name="adj1" fmla="val 12600000"/>
            <a:gd name="adj2" fmla="val 16200000"/>
            <a:gd name="adj3" fmla="val 453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277204-9088-41A3-822E-23048750124E}">
      <dsp:nvSpPr>
        <dsp:cNvPr id="0" name=""/>
        <dsp:cNvSpPr/>
      </dsp:nvSpPr>
      <dsp:spPr>
        <a:xfrm>
          <a:off x="4143894" y="722699"/>
          <a:ext cx="4944817" cy="4944817"/>
        </a:xfrm>
        <a:prstGeom prst="blockArc">
          <a:avLst>
            <a:gd name="adj1" fmla="val 9000000"/>
            <a:gd name="adj2" fmla="val 12600000"/>
            <a:gd name="adj3" fmla="val 453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5CFB7E-D621-421E-BC80-7022FCFB84F1}">
      <dsp:nvSpPr>
        <dsp:cNvPr id="0" name=""/>
        <dsp:cNvSpPr/>
      </dsp:nvSpPr>
      <dsp:spPr>
        <a:xfrm>
          <a:off x="4143894" y="722699"/>
          <a:ext cx="4944817" cy="4944817"/>
        </a:xfrm>
        <a:prstGeom prst="blockArc">
          <a:avLst>
            <a:gd name="adj1" fmla="val 5400000"/>
            <a:gd name="adj2" fmla="val 9000000"/>
            <a:gd name="adj3" fmla="val 453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EEB4D3-1CFF-4D6E-999D-6C236EAABC33}">
      <dsp:nvSpPr>
        <dsp:cNvPr id="0" name=""/>
        <dsp:cNvSpPr/>
      </dsp:nvSpPr>
      <dsp:spPr>
        <a:xfrm>
          <a:off x="4226779" y="724121"/>
          <a:ext cx="4944817" cy="4944817"/>
        </a:xfrm>
        <a:prstGeom prst="blockArc">
          <a:avLst>
            <a:gd name="adj1" fmla="val 1876046"/>
            <a:gd name="adj2" fmla="val 5517943"/>
            <a:gd name="adj3" fmla="val 453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F9C8FA-47CC-4AE7-A57D-3202960D203E}">
      <dsp:nvSpPr>
        <dsp:cNvPr id="0" name=""/>
        <dsp:cNvSpPr/>
      </dsp:nvSpPr>
      <dsp:spPr>
        <a:xfrm>
          <a:off x="4186302" y="793343"/>
          <a:ext cx="4944817" cy="4944817"/>
        </a:xfrm>
        <a:prstGeom prst="blockArc">
          <a:avLst>
            <a:gd name="adj1" fmla="val 19682772"/>
            <a:gd name="adj2" fmla="val 1761960"/>
            <a:gd name="adj3" fmla="val 453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366E9E-9B99-4161-B7C8-0EB9705F225B}">
      <dsp:nvSpPr>
        <dsp:cNvPr id="0" name=""/>
        <dsp:cNvSpPr/>
      </dsp:nvSpPr>
      <dsp:spPr>
        <a:xfrm>
          <a:off x="4143894" y="722699"/>
          <a:ext cx="4944817" cy="4944817"/>
        </a:xfrm>
        <a:prstGeom prst="blockArc">
          <a:avLst>
            <a:gd name="adj1" fmla="val 16200000"/>
            <a:gd name="adj2" fmla="val 19800000"/>
            <a:gd name="adj3" fmla="val 453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417018-E5F1-4E20-9202-9522E1998434}">
      <dsp:nvSpPr>
        <dsp:cNvPr id="0" name=""/>
        <dsp:cNvSpPr/>
      </dsp:nvSpPr>
      <dsp:spPr>
        <a:xfrm>
          <a:off x="5393837" y="1972643"/>
          <a:ext cx="2444930" cy="24449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Risk Management</a:t>
          </a:r>
          <a:endParaRPr lang="en-US" sz="2400" b="1" kern="1200" dirty="0"/>
        </a:p>
      </dsp:txBody>
      <dsp:txXfrm>
        <a:off x="5751889" y="2330695"/>
        <a:ext cx="1728826" cy="1728826"/>
      </dsp:txXfrm>
    </dsp:sp>
    <dsp:sp modelId="{6DBA6A05-EC97-458C-A90E-D5B86D2A8FF0}">
      <dsp:nvSpPr>
        <dsp:cNvPr id="0" name=""/>
        <dsp:cNvSpPr/>
      </dsp:nvSpPr>
      <dsp:spPr>
        <a:xfrm>
          <a:off x="5675004" y="-162587"/>
          <a:ext cx="1882596" cy="18825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Planning</a:t>
          </a:r>
          <a:endParaRPr lang="en-US" sz="1400" b="1" kern="1200" dirty="0"/>
        </a:p>
      </dsp:txBody>
      <dsp:txXfrm>
        <a:off x="5950704" y="113113"/>
        <a:ext cx="1331196" cy="1331196"/>
      </dsp:txXfrm>
    </dsp:sp>
    <dsp:sp modelId="{C22ADFFC-E9B8-4E02-9C51-393C7816458C}">
      <dsp:nvSpPr>
        <dsp:cNvPr id="0" name=""/>
        <dsp:cNvSpPr/>
      </dsp:nvSpPr>
      <dsp:spPr>
        <a:xfrm>
          <a:off x="7767666" y="1045611"/>
          <a:ext cx="1882596" cy="18825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err="1" smtClean="0"/>
            <a:t>Identifi-cation</a:t>
          </a:r>
          <a:endParaRPr lang="en-US" sz="1400" b="1" kern="1200" dirty="0"/>
        </a:p>
      </dsp:txBody>
      <dsp:txXfrm>
        <a:off x="8043366" y="1321311"/>
        <a:ext cx="1331196" cy="1331196"/>
      </dsp:txXfrm>
    </dsp:sp>
    <dsp:sp modelId="{AF67A493-7D36-4988-BBF8-776AB21C5D49}">
      <dsp:nvSpPr>
        <dsp:cNvPr id="0" name=""/>
        <dsp:cNvSpPr/>
      </dsp:nvSpPr>
      <dsp:spPr>
        <a:xfrm>
          <a:off x="7823315" y="3509423"/>
          <a:ext cx="1882596" cy="18825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Qualitative Analysis</a:t>
          </a:r>
          <a:endParaRPr lang="en-US" sz="1400" b="1" kern="1200" dirty="0"/>
        </a:p>
      </dsp:txBody>
      <dsp:txXfrm>
        <a:off x="8099015" y="3785123"/>
        <a:ext cx="1331196" cy="1331196"/>
      </dsp:txXfrm>
    </dsp:sp>
    <dsp:sp modelId="{2E5ADA55-C137-4BDE-B464-EDA304036D6A}">
      <dsp:nvSpPr>
        <dsp:cNvPr id="0" name=""/>
        <dsp:cNvSpPr/>
      </dsp:nvSpPr>
      <dsp:spPr>
        <a:xfrm>
          <a:off x="5675004" y="4670207"/>
          <a:ext cx="1882596" cy="18825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Quantitative Analysis</a:t>
          </a:r>
          <a:endParaRPr lang="en-US" sz="1400" b="1" kern="1200" dirty="0"/>
        </a:p>
      </dsp:txBody>
      <dsp:txXfrm>
        <a:off x="5950704" y="4945907"/>
        <a:ext cx="1331196" cy="1331196"/>
      </dsp:txXfrm>
    </dsp:sp>
    <dsp:sp modelId="{42726152-3ED6-4729-81E8-3AE26E0136A7}">
      <dsp:nvSpPr>
        <dsp:cNvPr id="0" name=""/>
        <dsp:cNvSpPr/>
      </dsp:nvSpPr>
      <dsp:spPr>
        <a:xfrm>
          <a:off x="3582342" y="3462008"/>
          <a:ext cx="1882596" cy="18825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Response Planning</a:t>
          </a:r>
        </a:p>
      </dsp:txBody>
      <dsp:txXfrm>
        <a:off x="3858042" y="3737708"/>
        <a:ext cx="1331196" cy="1331196"/>
      </dsp:txXfrm>
    </dsp:sp>
    <dsp:sp modelId="{A90B6F52-AEE3-4A40-BE81-32377182629B}">
      <dsp:nvSpPr>
        <dsp:cNvPr id="0" name=""/>
        <dsp:cNvSpPr/>
      </dsp:nvSpPr>
      <dsp:spPr>
        <a:xfrm>
          <a:off x="3582342" y="1045611"/>
          <a:ext cx="1882596" cy="18825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Monitoring &amp; Control</a:t>
          </a:r>
        </a:p>
      </dsp:txBody>
      <dsp:txXfrm>
        <a:off x="3858042" y="1321311"/>
        <a:ext cx="1331196" cy="13311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D692FC-24E5-4E76-B0CB-0423BC2F169B}">
      <dsp:nvSpPr>
        <dsp:cNvPr id="0" name=""/>
        <dsp:cNvSpPr/>
      </dsp:nvSpPr>
      <dsp:spPr>
        <a:xfrm>
          <a:off x="5293042" y="705"/>
          <a:ext cx="7939563" cy="889108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/>
            <a:t>Deciding how to approach, plan and execute the risk management activities</a:t>
          </a:r>
          <a:endParaRPr lang="en-US" sz="1600" b="1" kern="1200" dirty="0"/>
        </a:p>
      </dsp:txBody>
      <dsp:txXfrm>
        <a:off x="5293042" y="111844"/>
        <a:ext cx="7606148" cy="666831"/>
      </dsp:txXfrm>
    </dsp:sp>
    <dsp:sp modelId="{903DE134-D1AD-47B3-9286-13CBDE4942E0}">
      <dsp:nvSpPr>
        <dsp:cNvPr id="0" name=""/>
        <dsp:cNvSpPr/>
      </dsp:nvSpPr>
      <dsp:spPr>
        <a:xfrm>
          <a:off x="0" y="705"/>
          <a:ext cx="5293042" cy="88910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smtClean="0"/>
            <a:t>Risk Management Planning</a:t>
          </a:r>
          <a:endParaRPr lang="en-US" sz="3100" kern="1200" dirty="0"/>
        </a:p>
      </dsp:txBody>
      <dsp:txXfrm>
        <a:off x="43403" y="44108"/>
        <a:ext cx="5206236" cy="802302"/>
      </dsp:txXfrm>
    </dsp:sp>
    <dsp:sp modelId="{C1570F20-68FE-443C-BEEA-58E633238C15}">
      <dsp:nvSpPr>
        <dsp:cNvPr id="0" name=""/>
        <dsp:cNvSpPr/>
      </dsp:nvSpPr>
      <dsp:spPr>
        <a:xfrm>
          <a:off x="5293042" y="978725"/>
          <a:ext cx="7939563" cy="889108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/>
            <a:t>Determining the risks and documenting their characteristics</a:t>
          </a:r>
          <a:endParaRPr lang="en-US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b="1" kern="1200" dirty="0"/>
        </a:p>
      </dsp:txBody>
      <dsp:txXfrm>
        <a:off x="5293042" y="1089864"/>
        <a:ext cx="7606148" cy="666831"/>
      </dsp:txXfrm>
    </dsp:sp>
    <dsp:sp modelId="{224C10D2-02FE-473C-85B2-D74DB4F5C0EC}">
      <dsp:nvSpPr>
        <dsp:cNvPr id="0" name=""/>
        <dsp:cNvSpPr/>
      </dsp:nvSpPr>
      <dsp:spPr>
        <a:xfrm>
          <a:off x="0" y="978725"/>
          <a:ext cx="5293042" cy="88910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smtClean="0"/>
            <a:t>Risk Identification</a:t>
          </a:r>
          <a:endParaRPr lang="en-US" sz="3100" kern="1200" dirty="0"/>
        </a:p>
      </dsp:txBody>
      <dsp:txXfrm>
        <a:off x="43403" y="1022128"/>
        <a:ext cx="5206236" cy="802302"/>
      </dsp:txXfrm>
    </dsp:sp>
    <dsp:sp modelId="{A51A3CC0-722B-41FB-B229-DB384EC79266}">
      <dsp:nvSpPr>
        <dsp:cNvPr id="0" name=""/>
        <dsp:cNvSpPr/>
      </dsp:nvSpPr>
      <dsp:spPr>
        <a:xfrm>
          <a:off x="5293042" y="1956744"/>
          <a:ext cx="7939563" cy="889108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/>
            <a:t>Estimating the probability and impact of the risks</a:t>
          </a:r>
          <a:endParaRPr lang="en-US" sz="1600" b="1" kern="1200" dirty="0"/>
        </a:p>
      </dsp:txBody>
      <dsp:txXfrm>
        <a:off x="5293042" y="2067883"/>
        <a:ext cx="7606148" cy="666831"/>
      </dsp:txXfrm>
    </dsp:sp>
    <dsp:sp modelId="{8FD77470-12DA-4698-BD09-F2FE043187D7}">
      <dsp:nvSpPr>
        <dsp:cNvPr id="0" name=""/>
        <dsp:cNvSpPr/>
      </dsp:nvSpPr>
      <dsp:spPr>
        <a:xfrm>
          <a:off x="0" y="1956744"/>
          <a:ext cx="5293042" cy="88910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smtClean="0"/>
            <a:t>Qualitative Risk Analysis</a:t>
          </a:r>
          <a:endParaRPr lang="en-US" sz="3100" kern="1200" dirty="0"/>
        </a:p>
      </dsp:txBody>
      <dsp:txXfrm>
        <a:off x="43403" y="2000147"/>
        <a:ext cx="5206236" cy="802302"/>
      </dsp:txXfrm>
    </dsp:sp>
    <dsp:sp modelId="{024C537B-CCC1-499E-8598-178CB81E208F}">
      <dsp:nvSpPr>
        <dsp:cNvPr id="0" name=""/>
        <dsp:cNvSpPr/>
      </dsp:nvSpPr>
      <dsp:spPr>
        <a:xfrm>
          <a:off x="5293042" y="2934763"/>
          <a:ext cx="7939563" cy="889108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/>
            <a:t>Numerically analyzing the effect of the perceived risks</a:t>
          </a:r>
          <a:endParaRPr lang="en-US" sz="1600" b="1" kern="1200" dirty="0"/>
        </a:p>
      </dsp:txBody>
      <dsp:txXfrm>
        <a:off x="5293042" y="3045902"/>
        <a:ext cx="7606148" cy="666831"/>
      </dsp:txXfrm>
    </dsp:sp>
    <dsp:sp modelId="{35AE591D-57A5-46B2-AC60-49265C72C9AB}">
      <dsp:nvSpPr>
        <dsp:cNvPr id="0" name=""/>
        <dsp:cNvSpPr/>
      </dsp:nvSpPr>
      <dsp:spPr>
        <a:xfrm>
          <a:off x="0" y="2934763"/>
          <a:ext cx="5293042" cy="88910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smtClean="0"/>
            <a:t>Quantitative Risk Analysis</a:t>
          </a:r>
          <a:endParaRPr lang="en-US" sz="3100" kern="1200" dirty="0"/>
        </a:p>
      </dsp:txBody>
      <dsp:txXfrm>
        <a:off x="43403" y="2978166"/>
        <a:ext cx="5206236" cy="802302"/>
      </dsp:txXfrm>
    </dsp:sp>
    <dsp:sp modelId="{BA2707B4-13ED-4EB4-9E41-B6BE2BC63BCC}">
      <dsp:nvSpPr>
        <dsp:cNvPr id="0" name=""/>
        <dsp:cNvSpPr/>
      </dsp:nvSpPr>
      <dsp:spPr>
        <a:xfrm>
          <a:off x="5293042" y="3912783"/>
          <a:ext cx="7939563" cy="889108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/>
            <a:t>Developing options and actions to reduce threat from risks</a:t>
          </a:r>
          <a:endParaRPr lang="en-US" sz="1600" b="1" kern="1200" dirty="0"/>
        </a:p>
      </dsp:txBody>
      <dsp:txXfrm>
        <a:off x="5293042" y="4023922"/>
        <a:ext cx="7606148" cy="666831"/>
      </dsp:txXfrm>
    </dsp:sp>
    <dsp:sp modelId="{D85E969C-4213-4251-BE8B-8EEAD84E50AF}">
      <dsp:nvSpPr>
        <dsp:cNvPr id="0" name=""/>
        <dsp:cNvSpPr/>
      </dsp:nvSpPr>
      <dsp:spPr>
        <a:xfrm>
          <a:off x="0" y="3912783"/>
          <a:ext cx="5293042" cy="88910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smtClean="0"/>
            <a:t>Risk Response Planning</a:t>
          </a:r>
          <a:endParaRPr lang="en-US" sz="3100" kern="1200" dirty="0"/>
        </a:p>
      </dsp:txBody>
      <dsp:txXfrm>
        <a:off x="43403" y="3956186"/>
        <a:ext cx="5206236" cy="802302"/>
      </dsp:txXfrm>
    </dsp:sp>
    <dsp:sp modelId="{9AFF8D78-DC17-4C1B-8996-86FC1F47BCD8}">
      <dsp:nvSpPr>
        <dsp:cNvPr id="0" name=""/>
        <dsp:cNvSpPr/>
      </dsp:nvSpPr>
      <dsp:spPr>
        <a:xfrm>
          <a:off x="5293042" y="4890802"/>
          <a:ext cx="7939563" cy="889108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smtClean="0"/>
            <a:t>Tracking and monitoring identified risks and identifying new risks</a:t>
          </a:r>
          <a:endParaRPr lang="en-US" sz="1600" b="1" kern="1200" dirty="0"/>
        </a:p>
      </dsp:txBody>
      <dsp:txXfrm>
        <a:off x="5293042" y="5001941"/>
        <a:ext cx="7606148" cy="666831"/>
      </dsp:txXfrm>
    </dsp:sp>
    <dsp:sp modelId="{97AEE34C-905D-4E37-A208-9BB9C22CA5D1}">
      <dsp:nvSpPr>
        <dsp:cNvPr id="0" name=""/>
        <dsp:cNvSpPr/>
      </dsp:nvSpPr>
      <dsp:spPr>
        <a:xfrm>
          <a:off x="0" y="4890802"/>
          <a:ext cx="5293042" cy="88910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smtClean="0"/>
            <a:t>Risk Monitoring &amp; Control</a:t>
          </a:r>
          <a:endParaRPr lang="en-US" sz="3100" kern="1200" dirty="0"/>
        </a:p>
      </dsp:txBody>
      <dsp:txXfrm>
        <a:off x="43403" y="4934205"/>
        <a:ext cx="5206236" cy="8023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1851581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4752" tIns="47377" rIns="94752" bIns="4737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4752" tIns="47377" rIns="94752" bIns="4737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71513" y="766763"/>
            <a:ext cx="5756275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2" tIns="47377" rIns="94752" bIns="47377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2513"/>
            <a:ext cx="5680075" cy="4605337"/>
          </a:xfrm>
          <a:prstGeom prst="rect">
            <a:avLst/>
          </a:prstGeom>
        </p:spPr>
        <p:txBody>
          <a:bodyPr vert="horz" lIns="94752" tIns="47377" rIns="94752" bIns="47377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6575" cy="512762"/>
          </a:xfrm>
          <a:prstGeom prst="rect">
            <a:avLst/>
          </a:prstGeom>
        </p:spPr>
        <p:txBody>
          <a:bodyPr vert="horz" lIns="94752" tIns="47377" rIns="94752" bIns="4737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0263"/>
            <a:ext cx="3076575" cy="512762"/>
          </a:xfrm>
          <a:prstGeom prst="rect">
            <a:avLst/>
          </a:prstGeom>
        </p:spPr>
        <p:txBody>
          <a:bodyPr vert="horz" lIns="94752" tIns="47377" rIns="94752" bIns="4737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18CF5B2-CCE5-4917-BDB9-5967CB9A15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83417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53110"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306220"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59331"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612441"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65551" algn="l" defTabSz="130622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918661" algn="l" defTabSz="130622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71771" algn="l" defTabSz="130622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224882" algn="l" defTabSz="130622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mtClean="0">
              <a:cs typeface="Arial" pitchFamily="34" charset="0"/>
            </a:endParaRPr>
          </a:p>
        </p:txBody>
      </p:sp>
      <p:sp>
        <p:nvSpPr>
          <p:cNvPr id="778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6440983-DD3C-49DC-A8F2-D7C8074DCBFC}" type="slidenum">
              <a:rPr lang="en-GB" smtClean="0">
                <a:cs typeface="Arial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 smtClean="0">
              <a:cs typeface="Arial" pitchFamily="34" charset="0"/>
            </a:endParaRPr>
          </a:p>
        </p:txBody>
      </p:sp>
      <p:sp>
        <p:nvSpPr>
          <p:cNvPr id="778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71513" y="766763"/>
            <a:ext cx="5756275" cy="38385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782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8CF5B2-CCE5-4917-BDB9-5967CB9A15F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700979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8CF5B2-CCE5-4917-BDB9-5967CB9A15F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029058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8CF5B2-CCE5-4917-BDB9-5967CB9A15F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492935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8CF5B2-CCE5-4917-BDB9-5967CB9A15F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52256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8CF5B2-CCE5-4917-BDB9-5967CB9A15F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08339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8CF5B2-CCE5-4917-BDB9-5967CB9A15F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66177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225B2B-AD50-4EC4-A998-D050EB7B8025}" type="slidenum">
              <a:rPr lang="en-US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82625" y="774700"/>
            <a:ext cx="5735638" cy="38242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6150" y="4694238"/>
            <a:ext cx="5278438" cy="55848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mtClean="0">
              <a:cs typeface="Arial" pitchFamily="34" charset="0"/>
            </a:endParaRPr>
          </a:p>
        </p:txBody>
      </p:sp>
      <p:sp>
        <p:nvSpPr>
          <p:cNvPr id="788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9439035-C60B-4B6C-AAD0-9DC491FB2DE0}" type="slidenum">
              <a:rPr lang="en-GB" smtClean="0">
                <a:cs typeface="Arial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 smtClean="0">
              <a:cs typeface="Arial" pitchFamily="34" charset="0"/>
            </a:endParaRPr>
          </a:p>
        </p:txBody>
      </p:sp>
      <p:sp>
        <p:nvSpPr>
          <p:cNvPr id="788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71513" y="766763"/>
            <a:ext cx="5756275" cy="38385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885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71513" y="766763"/>
            <a:ext cx="5756275" cy="38385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126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558783-4DFD-4924-A236-79C7DC079183}" type="slidenum">
              <a:rPr lang="en-IN" smtClean="0"/>
              <a:pPr>
                <a:defRPr/>
              </a:pPr>
              <a:t>3</a:t>
            </a:fld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endParaRPr lang="en-I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71513" y="766763"/>
            <a:ext cx="5756275" cy="38385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136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727D63-BB40-45B9-82D0-56C58BD79A04}" type="slidenum">
              <a:rPr lang="en-IN" smtClean="0"/>
              <a:pPr>
                <a:defRPr/>
              </a:pPr>
              <a:t>4</a:t>
            </a:fld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endParaRPr lang="en-I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71513" y="766763"/>
            <a:ext cx="5756275" cy="38385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E343BC-0030-4622-ACF7-CB6D9778E985}" type="slidenum">
              <a:rPr lang="en-IN" smtClean="0"/>
              <a:pPr>
                <a:defRPr/>
              </a:pPr>
              <a:t>5</a:t>
            </a:fld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endParaRPr lang="en-I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8CF5B2-CCE5-4917-BDB9-5967CB9A15F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0946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8CF5B2-CCE5-4917-BDB9-5967CB9A15F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725640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8CF5B2-CCE5-4917-BDB9-5967CB9A15F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62513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8CF5B2-CCE5-4917-BDB9-5967CB9A15F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80126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Descriptor 1"/>
          <p:cNvSpPr>
            <a:spLocks noGrp="1"/>
          </p:cNvSpPr>
          <p:nvPr>
            <p:ph type="body" sz="quarter" idx="10"/>
          </p:nvPr>
        </p:nvSpPr>
        <p:spPr>
          <a:xfrm>
            <a:off x="270000" y="175557"/>
            <a:ext cx="13316400" cy="331472"/>
          </a:xfrm>
        </p:spPr>
        <p:txBody>
          <a:bodyPr>
            <a:noAutofit/>
          </a:bodyPr>
          <a:lstStyle>
            <a:lvl1pPr marL="489833" marR="0" indent="-489833" algn="l" defTabSz="13062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3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Textplatzhalter Descriptor 2"/>
          <p:cNvSpPr>
            <a:spLocks noGrp="1"/>
          </p:cNvSpPr>
          <p:nvPr>
            <p:ph type="body" sz="quarter" idx="11"/>
          </p:nvPr>
        </p:nvSpPr>
        <p:spPr>
          <a:xfrm>
            <a:off x="270000" y="487616"/>
            <a:ext cx="13316400" cy="331472"/>
          </a:xfrm>
        </p:spPr>
        <p:txBody>
          <a:bodyPr>
            <a:normAutofit/>
          </a:bodyPr>
          <a:lstStyle>
            <a:lvl1pPr marL="489833" marR="0" indent="-489833" algn="l" defTabSz="13062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3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7" name="Rectangle 2050"/>
          <p:cNvSpPr>
            <a:spLocks noGrp="1" noChangeArrowheads="1"/>
          </p:cNvSpPr>
          <p:nvPr>
            <p:ph type="ctrTitle"/>
          </p:nvPr>
        </p:nvSpPr>
        <p:spPr bwMode="auto">
          <a:xfrm>
            <a:off x="240941" y="1420045"/>
            <a:ext cx="13194506" cy="1661271"/>
          </a:xfrm>
        </p:spPr>
        <p:txBody>
          <a:bodyPr rIns="130622" anchor="b"/>
          <a:lstStyle>
            <a:lvl1pPr>
              <a:spcBef>
                <a:spcPct val="50000"/>
              </a:spcBef>
              <a:spcAft>
                <a:spcPct val="0"/>
              </a:spcAft>
              <a:defRPr sz="57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40941" y="3073235"/>
            <a:ext cx="13194506" cy="1594339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5700">
                <a:solidFill>
                  <a:schemeClr val="tx2"/>
                </a:solidFill>
              </a:defRPr>
            </a:lvl1pPr>
            <a:lvl2pPr marL="2268" lvl="1" indent="512510">
              <a:defRPr sz="5700"/>
            </a:lvl2pPr>
            <a:lvl3pPr marL="546527" lvl="2" indent="514779">
              <a:defRPr sz="5700"/>
            </a:lvl3pPr>
            <a:lvl4pPr marL="1063573" lvl="3" indent="555598">
              <a:defRPr sz="5700"/>
            </a:lvl4pPr>
            <a:lvl5pPr marL="1621437" lvl="4" indent="541991">
              <a:defRPr sz="5700"/>
            </a:lvl5pPr>
          </a:lstStyle>
          <a:p>
            <a:pPr lvl="0"/>
            <a:r>
              <a:rPr lang="en-US" smtClean="0"/>
              <a:t>Click to edit Master subtitle style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2034829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8638" y="811200"/>
            <a:ext cx="13208400" cy="1008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1B0751E7-744A-4DFB-BF97-EB83BF4C19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062761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6156206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52CBFA3D-9425-48A8-94D4-E7F7ACE81D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514404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36037" y="95220"/>
            <a:ext cx="13257000" cy="2191361"/>
          </a:xfrm>
        </p:spPr>
        <p:txBody>
          <a:bodyPr/>
          <a:lstStyle>
            <a:lvl1pPr>
              <a:defRPr sz="57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54795" y="8119533"/>
            <a:ext cx="7776978" cy="795867"/>
          </a:xfrm>
        </p:spPr>
        <p:txBody>
          <a:bodyPr anchor="b"/>
          <a:lstStyle>
            <a:lvl1pPr>
              <a:spcBef>
                <a:spcPts val="0"/>
              </a:spcBef>
              <a:spcAft>
                <a:spcPts val="0"/>
              </a:spcAft>
              <a:defRPr sz="11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42177059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E46CD392-2CA7-4D98-B32D-4C4E293808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435713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72801" y="8221134"/>
            <a:ext cx="2607470" cy="855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32" y="8382000"/>
            <a:ext cx="2493168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liennummernplatzhalter 5"/>
          <p:cNvSpPr txBox="1">
            <a:spLocks/>
          </p:cNvSpPr>
          <p:nvPr userDrawn="1"/>
        </p:nvSpPr>
        <p:spPr>
          <a:xfrm>
            <a:off x="5086350" y="8636001"/>
            <a:ext cx="3200400" cy="201084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/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smtClean="0">
                <a:solidFill>
                  <a:schemeClr val="accent1"/>
                </a:solidFill>
                <a:latin typeface="+mn-lt"/>
              </a:rPr>
              <a:t>Slide </a:t>
            </a:r>
            <a:fld id="{29CF30FA-4825-4E56-A0E8-4ABFE6E31496}" type="slidenum">
              <a:rPr lang="en-GB" sz="1600" smtClean="0">
                <a:solidFill>
                  <a:schemeClr val="accent1"/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z="160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502786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242888" y="810685"/>
            <a:ext cx="13206413" cy="1094316"/>
          </a:xfrm>
        </p:spPr>
        <p:txBody>
          <a:bodyPr rIns="130622" bIns="65311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0278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42888" y="2336800"/>
            <a:ext cx="13206413" cy="5784851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/>
            </a:lvl1pPr>
            <a:lvl2pPr marL="2268" lvl="1" indent="541991">
              <a:defRPr/>
            </a:lvl2pPr>
            <a:lvl3pPr marL="546527" lvl="2" indent="514779">
              <a:defRPr/>
            </a:lvl3pPr>
            <a:lvl4pPr marL="1063573" lvl="3" indent="555598">
              <a:defRPr/>
            </a:lvl4pPr>
            <a:lvl5pPr marL="1621437" lvl="4" indent="541991">
              <a:defRPr/>
            </a:lvl5pPr>
          </a:lstStyle>
          <a:p>
            <a:r>
              <a:rPr lang="en-GB"/>
              <a:t>Click to edit Master subtitle style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9600912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0038882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3470" y="5875867"/>
            <a:ext cx="11658600" cy="1816100"/>
          </a:xfrm>
        </p:spPr>
        <p:txBody>
          <a:bodyPr/>
          <a:lstStyle>
            <a:lvl1pPr algn="l">
              <a:defRPr sz="57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3470" y="3875618"/>
            <a:ext cx="11658600" cy="2000249"/>
          </a:xfrm>
        </p:spPr>
        <p:txBody>
          <a:bodyPr anchor="b"/>
          <a:lstStyle>
            <a:lvl1pPr marL="0" indent="0">
              <a:buNone/>
              <a:defRPr sz="2900"/>
            </a:lvl1pPr>
            <a:lvl2pPr marL="653110" indent="0">
              <a:buNone/>
              <a:defRPr sz="2600"/>
            </a:lvl2pPr>
            <a:lvl3pPr marL="1306220" indent="0">
              <a:buNone/>
              <a:defRPr sz="2300"/>
            </a:lvl3pPr>
            <a:lvl4pPr marL="1959331" indent="0">
              <a:buNone/>
              <a:defRPr sz="2000"/>
            </a:lvl4pPr>
            <a:lvl5pPr marL="2612441" indent="0">
              <a:buNone/>
              <a:defRPr sz="2000"/>
            </a:lvl5pPr>
            <a:lvl6pPr marL="3265551" indent="0">
              <a:buNone/>
              <a:defRPr sz="2000"/>
            </a:lvl6pPr>
            <a:lvl7pPr marL="3918661" indent="0">
              <a:buNone/>
              <a:defRPr sz="2000"/>
            </a:lvl7pPr>
            <a:lvl8pPr marL="4571771" indent="0">
              <a:buNone/>
              <a:defRPr sz="2000"/>
            </a:lvl8pPr>
            <a:lvl9pPr marL="5224882" indent="0"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8065131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0507" y="2336801"/>
            <a:ext cx="6500813" cy="5780617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69920" y="2336801"/>
            <a:ext cx="6503193" cy="5780617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095966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66184"/>
            <a:ext cx="123444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6817"/>
            <a:ext cx="6060282" cy="853016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99833"/>
            <a:ext cx="6060282" cy="5268384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67538" y="2046817"/>
            <a:ext cx="6062663" cy="853016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67538" y="2899833"/>
            <a:ext cx="6062663" cy="5268384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59753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 with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253800" y="2884800"/>
            <a:ext cx="6480000" cy="4344000"/>
          </a:xfrm>
        </p:spPr>
        <p:txBody>
          <a:bodyPr rtlCol="0">
            <a:no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982200" y="2884800"/>
            <a:ext cx="6442200" cy="4344000"/>
          </a:xfrm>
        </p:spPr>
        <p:txBody>
          <a:bodyPr rtlCol="0">
            <a:no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6" name="Rectangle 2050"/>
          <p:cNvSpPr>
            <a:spLocks noGrp="1" noChangeArrowheads="1"/>
          </p:cNvSpPr>
          <p:nvPr>
            <p:ph type="ctrTitle"/>
          </p:nvPr>
        </p:nvSpPr>
        <p:spPr bwMode="auto">
          <a:xfrm>
            <a:off x="240941" y="88748"/>
            <a:ext cx="13194506" cy="803941"/>
          </a:xfrm>
        </p:spPr>
        <p:txBody>
          <a:bodyPr rIns="130622" anchor="b"/>
          <a:lstStyle>
            <a:lvl1pPr>
              <a:spcBef>
                <a:spcPct val="50000"/>
              </a:spcBef>
              <a:spcAft>
                <a:spcPct val="0"/>
              </a:spcAft>
              <a:defRPr sz="57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40941" y="884609"/>
            <a:ext cx="13194506" cy="1594339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5700">
                <a:solidFill>
                  <a:schemeClr val="tx2"/>
                </a:solidFill>
              </a:defRPr>
            </a:lvl1pPr>
            <a:lvl2pPr marL="2268" lvl="1" indent="512510">
              <a:defRPr sz="5700"/>
            </a:lvl2pPr>
            <a:lvl3pPr marL="546527" lvl="2" indent="514779">
              <a:defRPr sz="5700"/>
            </a:lvl3pPr>
            <a:lvl4pPr marL="1063573" lvl="3" indent="555598">
              <a:defRPr sz="5700"/>
            </a:lvl4pPr>
            <a:lvl5pPr marL="1621437" lvl="4" indent="541991">
              <a:defRPr sz="5700"/>
            </a:lvl5pPr>
          </a:lstStyle>
          <a:p>
            <a:pPr lvl="0"/>
            <a:r>
              <a:rPr lang="en-US" smtClean="0"/>
              <a:t>Click to edit Master subtitle style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521081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257387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748278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364067"/>
            <a:ext cx="4512470" cy="1549400"/>
          </a:xfrm>
        </p:spPr>
        <p:txBody>
          <a:bodyPr anchor="b"/>
          <a:lstStyle>
            <a:lvl1pPr algn="l">
              <a:defRPr sz="29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2575" y="364067"/>
            <a:ext cx="7667625" cy="7804151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1913467"/>
            <a:ext cx="4512470" cy="6254751"/>
          </a:xfrm>
        </p:spPr>
        <p:txBody>
          <a:bodyPr/>
          <a:lstStyle>
            <a:lvl1pPr marL="0" indent="0">
              <a:buNone/>
              <a:defRPr sz="2000"/>
            </a:lvl1pPr>
            <a:lvl2pPr marL="653110" indent="0">
              <a:buNone/>
              <a:defRPr sz="1700"/>
            </a:lvl2pPr>
            <a:lvl3pPr marL="1306220" indent="0">
              <a:buNone/>
              <a:defRPr sz="1400"/>
            </a:lvl3pPr>
            <a:lvl4pPr marL="1959331" indent="0">
              <a:buNone/>
              <a:defRPr sz="1300"/>
            </a:lvl4pPr>
            <a:lvl5pPr marL="2612441" indent="0">
              <a:buNone/>
              <a:defRPr sz="1300"/>
            </a:lvl5pPr>
            <a:lvl6pPr marL="3265551" indent="0">
              <a:buNone/>
              <a:defRPr sz="1300"/>
            </a:lvl6pPr>
            <a:lvl7pPr marL="3918661" indent="0">
              <a:buNone/>
              <a:defRPr sz="1300"/>
            </a:lvl7pPr>
            <a:lvl8pPr marL="4571771" indent="0">
              <a:buNone/>
              <a:defRPr sz="1300"/>
            </a:lvl8pPr>
            <a:lvl9pPr marL="5224882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4546848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8432" y="6400800"/>
            <a:ext cx="8229600" cy="755651"/>
          </a:xfrm>
        </p:spPr>
        <p:txBody>
          <a:bodyPr anchor="b"/>
          <a:lstStyle>
            <a:lvl1pPr algn="l">
              <a:defRPr sz="29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88432" y="817033"/>
            <a:ext cx="8229600" cy="5486400"/>
          </a:xfrm>
        </p:spPr>
        <p:txBody>
          <a:bodyPr/>
          <a:lstStyle>
            <a:lvl1pPr marL="0" indent="0">
              <a:buNone/>
              <a:defRPr sz="4600"/>
            </a:lvl1pPr>
            <a:lvl2pPr marL="653110" indent="0">
              <a:buNone/>
              <a:defRPr sz="4000"/>
            </a:lvl2pPr>
            <a:lvl3pPr marL="1306220" indent="0">
              <a:buNone/>
              <a:defRPr sz="3400"/>
            </a:lvl3pPr>
            <a:lvl4pPr marL="1959331" indent="0">
              <a:buNone/>
              <a:defRPr sz="2900"/>
            </a:lvl4pPr>
            <a:lvl5pPr marL="2612441" indent="0">
              <a:buNone/>
              <a:defRPr sz="2900"/>
            </a:lvl5pPr>
            <a:lvl6pPr marL="3265551" indent="0">
              <a:buNone/>
              <a:defRPr sz="2900"/>
            </a:lvl6pPr>
            <a:lvl7pPr marL="3918661" indent="0">
              <a:buNone/>
              <a:defRPr sz="2900"/>
            </a:lvl7pPr>
            <a:lvl8pPr marL="4571771" indent="0">
              <a:buNone/>
              <a:defRPr sz="2900"/>
            </a:lvl8pPr>
            <a:lvl9pPr marL="5224882" indent="0">
              <a:buNone/>
              <a:defRPr sz="29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8432" y="7156451"/>
            <a:ext cx="8229600" cy="1073149"/>
          </a:xfrm>
        </p:spPr>
        <p:txBody>
          <a:bodyPr/>
          <a:lstStyle>
            <a:lvl1pPr marL="0" indent="0">
              <a:buNone/>
              <a:defRPr sz="2000"/>
            </a:lvl1pPr>
            <a:lvl2pPr marL="653110" indent="0">
              <a:buNone/>
              <a:defRPr sz="1700"/>
            </a:lvl2pPr>
            <a:lvl3pPr marL="1306220" indent="0">
              <a:buNone/>
              <a:defRPr sz="1400"/>
            </a:lvl3pPr>
            <a:lvl4pPr marL="1959331" indent="0">
              <a:buNone/>
              <a:defRPr sz="1300"/>
            </a:lvl4pPr>
            <a:lvl5pPr marL="2612441" indent="0">
              <a:buNone/>
              <a:defRPr sz="1300"/>
            </a:lvl5pPr>
            <a:lvl6pPr marL="3265551" indent="0">
              <a:buNone/>
              <a:defRPr sz="1300"/>
            </a:lvl6pPr>
            <a:lvl7pPr marL="3918661" indent="0">
              <a:buNone/>
              <a:defRPr sz="1300"/>
            </a:lvl7pPr>
            <a:lvl8pPr marL="4571771" indent="0">
              <a:buNone/>
              <a:defRPr sz="1300"/>
            </a:lvl8pPr>
            <a:lvl9pPr marL="5224882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6206292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0215563" y="8733367"/>
            <a:ext cx="3238500" cy="215900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/>
              <a:t>Slide </a:t>
            </a:r>
            <a:fld id="{A88F628C-7185-4611-A8FE-E224A1440C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xfrm>
            <a:off x="252413" y="8489951"/>
            <a:ext cx="8098632" cy="215900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0229397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65558" y="810684"/>
            <a:ext cx="3307556" cy="73067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0507" y="810684"/>
            <a:ext cx="9696450" cy="73067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0215563" y="8733367"/>
            <a:ext cx="3238500" cy="215900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/>
              <a:t>Slide </a:t>
            </a:r>
            <a:fld id="{DB5D23D0-7CC3-41F2-BD38-4229701AFC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xfrm>
            <a:off x="252413" y="8489951"/>
            <a:ext cx="8098632" cy="215900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0557961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507" y="810684"/>
            <a:ext cx="13208793" cy="10075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40508" y="2336801"/>
            <a:ext cx="13232606" cy="5780617"/>
          </a:xfrm>
        </p:spPr>
        <p:txBody>
          <a:bodyPr/>
          <a:lstStyle/>
          <a:p>
            <a:pPr lvl="0"/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xmlns="" val="18935649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 bwMode="auto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6213" y="717551"/>
            <a:ext cx="13354050" cy="694267"/>
          </a:xfrm>
        </p:spPr>
        <p:txBody>
          <a:bodyPr/>
          <a:lstStyle>
            <a:lvl1pPr>
              <a:defRPr sz="57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1331206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Descriptor 1"/>
          <p:cNvSpPr>
            <a:spLocks noGrp="1"/>
          </p:cNvSpPr>
          <p:nvPr>
            <p:ph type="body" sz="quarter" idx="10"/>
          </p:nvPr>
        </p:nvSpPr>
        <p:spPr>
          <a:xfrm>
            <a:off x="270000" y="175557"/>
            <a:ext cx="13316400" cy="331472"/>
          </a:xfrm>
        </p:spPr>
        <p:txBody>
          <a:bodyPr>
            <a:noAutofit/>
          </a:bodyPr>
          <a:lstStyle>
            <a:lvl1pPr marL="489833" marR="0" indent="-489833" algn="l" defTabSz="13062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3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Textplatzhalter Descriptor 2"/>
          <p:cNvSpPr>
            <a:spLocks noGrp="1"/>
          </p:cNvSpPr>
          <p:nvPr>
            <p:ph type="body" sz="quarter" idx="11"/>
          </p:nvPr>
        </p:nvSpPr>
        <p:spPr>
          <a:xfrm>
            <a:off x="270000" y="487616"/>
            <a:ext cx="13316400" cy="331472"/>
          </a:xfrm>
        </p:spPr>
        <p:txBody>
          <a:bodyPr>
            <a:normAutofit/>
          </a:bodyPr>
          <a:lstStyle>
            <a:lvl1pPr marL="489833" marR="0" indent="-489833" algn="l" defTabSz="13062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3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7" name="Rectangle 2050"/>
          <p:cNvSpPr>
            <a:spLocks noGrp="1" noChangeArrowheads="1"/>
          </p:cNvSpPr>
          <p:nvPr>
            <p:ph type="ctrTitle"/>
          </p:nvPr>
        </p:nvSpPr>
        <p:spPr bwMode="auto">
          <a:xfrm>
            <a:off x="240941" y="1420045"/>
            <a:ext cx="13194506" cy="1661271"/>
          </a:xfrm>
        </p:spPr>
        <p:txBody>
          <a:bodyPr rIns="130622" anchor="b"/>
          <a:lstStyle>
            <a:lvl1pPr>
              <a:spcBef>
                <a:spcPct val="50000"/>
              </a:spcBef>
              <a:spcAft>
                <a:spcPct val="0"/>
              </a:spcAft>
              <a:defRPr sz="57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40941" y="3073235"/>
            <a:ext cx="13194506" cy="1594339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5700">
                <a:solidFill>
                  <a:schemeClr val="tx2"/>
                </a:solidFill>
              </a:defRPr>
            </a:lvl1pPr>
            <a:lvl2pPr marL="2268" lvl="1" indent="512510">
              <a:defRPr sz="5700"/>
            </a:lvl2pPr>
            <a:lvl3pPr marL="546527" lvl="2" indent="514779">
              <a:defRPr sz="5700"/>
            </a:lvl3pPr>
            <a:lvl4pPr marL="1063573" lvl="3" indent="555598">
              <a:defRPr sz="5700"/>
            </a:lvl4pPr>
            <a:lvl5pPr marL="1621437" lvl="4" indent="541991">
              <a:defRPr sz="5700"/>
            </a:lvl5pPr>
          </a:lstStyle>
          <a:p>
            <a:pPr lvl="0"/>
            <a:r>
              <a:rPr lang="en-US" smtClean="0"/>
              <a:t>Click to edit Master subtitle style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3934194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 with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253800" y="2884800"/>
            <a:ext cx="6480000" cy="4344000"/>
          </a:xfrm>
        </p:spPr>
        <p:txBody>
          <a:bodyPr rtlCol="0">
            <a:no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982200" y="2884800"/>
            <a:ext cx="6442200" cy="4344000"/>
          </a:xfrm>
        </p:spPr>
        <p:txBody>
          <a:bodyPr rtlCol="0">
            <a:no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6" name="Rectangle 2050"/>
          <p:cNvSpPr>
            <a:spLocks noGrp="1" noChangeArrowheads="1"/>
          </p:cNvSpPr>
          <p:nvPr>
            <p:ph type="ctrTitle"/>
          </p:nvPr>
        </p:nvSpPr>
        <p:spPr bwMode="auto">
          <a:xfrm>
            <a:off x="240941" y="88748"/>
            <a:ext cx="13194506" cy="803941"/>
          </a:xfrm>
        </p:spPr>
        <p:txBody>
          <a:bodyPr rIns="130622" anchor="b"/>
          <a:lstStyle>
            <a:lvl1pPr>
              <a:spcBef>
                <a:spcPct val="50000"/>
              </a:spcBef>
              <a:spcAft>
                <a:spcPct val="0"/>
              </a:spcAft>
              <a:defRPr sz="57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40941" y="884609"/>
            <a:ext cx="13194506" cy="1594339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5700">
                <a:solidFill>
                  <a:schemeClr val="tx2"/>
                </a:solidFill>
              </a:defRPr>
            </a:lvl1pPr>
            <a:lvl2pPr marL="2268" lvl="1" indent="512510">
              <a:defRPr sz="5700"/>
            </a:lvl2pPr>
            <a:lvl3pPr marL="546527" lvl="2" indent="514779">
              <a:defRPr sz="5700"/>
            </a:lvl3pPr>
            <a:lvl4pPr marL="1063573" lvl="3" indent="555598">
              <a:defRPr sz="5700"/>
            </a:lvl4pPr>
            <a:lvl5pPr marL="1621437" lvl="4" indent="541991">
              <a:defRPr sz="5700"/>
            </a:lvl5pPr>
          </a:lstStyle>
          <a:p>
            <a:pPr lvl="0"/>
            <a:r>
              <a:rPr lang="en-US" smtClean="0"/>
              <a:t>Click to edit Master subtitle style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2724913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1457" y="811200"/>
            <a:ext cx="13208400" cy="10944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0000" y="2361883"/>
            <a:ext cx="13154400" cy="567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34977994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1457" y="811200"/>
            <a:ext cx="13208400" cy="10944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0000" y="2361883"/>
            <a:ext cx="13154400" cy="567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1724847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12"/>
          <p:cNvSpPr>
            <a:spLocks noGrp="1"/>
          </p:cNvSpPr>
          <p:nvPr>
            <p:ph sz="quarter" idx="17"/>
          </p:nvPr>
        </p:nvSpPr>
        <p:spPr>
          <a:xfrm>
            <a:off x="273164" y="2360990"/>
            <a:ext cx="13149263" cy="5795433"/>
          </a:xfrm>
        </p:spPr>
        <p:txBody>
          <a:bodyPr/>
          <a:lstStyle>
            <a:lvl1pPr marL="0">
              <a:buFont typeface="Arial" pitchFamily="34" charset="0"/>
              <a:buNone/>
              <a:defRPr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836DE475-352F-4723-85DF-7A2FCC7FCB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2516464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21"/>
          </p:nvPr>
        </p:nvSpPr>
        <p:spPr>
          <a:xfrm>
            <a:off x="283030" y="2360386"/>
            <a:ext cx="6455228" cy="5738284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22"/>
          </p:nvPr>
        </p:nvSpPr>
        <p:spPr>
          <a:xfrm>
            <a:off x="6999521" y="2360386"/>
            <a:ext cx="6455228" cy="57382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D2C8D724-445D-47C5-9ADF-573C4D94BA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406109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un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275400" y="2361600"/>
            <a:ext cx="13149000" cy="18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280800" y="4377600"/>
            <a:ext cx="6442200" cy="372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6987600" y="4377600"/>
            <a:ext cx="6442200" cy="372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1B5A0A8A-775E-44D4-A927-55C053FFDAD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365255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Lef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275400" y="2361600"/>
            <a:ext cx="9936000" cy="57792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10346400" y="2361600"/>
            <a:ext cx="3105000" cy="26928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10346400" y="5428800"/>
            <a:ext cx="3105000" cy="26928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9CC7DD83-D5DC-487B-8C46-3E1860DBDD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412833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3612600" y="2361600"/>
            <a:ext cx="9936000" cy="57792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270000" y="2361600"/>
            <a:ext cx="3105000" cy="26928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270000" y="5428800"/>
            <a:ext cx="3105000" cy="26928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D939FFD8-EDE1-449C-A9C7-F1E45DE00A1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574355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21"/>
          </p:nvPr>
        </p:nvSpPr>
        <p:spPr>
          <a:xfrm>
            <a:off x="729000" y="2361600"/>
            <a:ext cx="3877200" cy="5448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22"/>
          </p:nvPr>
        </p:nvSpPr>
        <p:spPr>
          <a:xfrm>
            <a:off x="4887000" y="2360385"/>
            <a:ext cx="3877200" cy="5448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Inhaltsplatzhalter 9"/>
          <p:cNvSpPr>
            <a:spLocks noGrp="1"/>
          </p:cNvSpPr>
          <p:nvPr>
            <p:ph sz="quarter" idx="23"/>
          </p:nvPr>
        </p:nvSpPr>
        <p:spPr>
          <a:xfrm>
            <a:off x="9050400" y="2361600"/>
            <a:ext cx="3877200" cy="5448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EED55B77-08CF-467E-B833-30B03440FB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1663413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8638" y="811200"/>
            <a:ext cx="13208400" cy="1008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2DABD80F-C022-4E25-81DD-A609983E6D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4158641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842413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460A5172-ACE6-480E-8C67-057E70F351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08951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12"/>
          <p:cNvSpPr>
            <a:spLocks noGrp="1"/>
          </p:cNvSpPr>
          <p:nvPr>
            <p:ph sz="quarter" idx="17"/>
          </p:nvPr>
        </p:nvSpPr>
        <p:spPr>
          <a:xfrm>
            <a:off x="273164" y="2360990"/>
            <a:ext cx="13149263" cy="5795433"/>
          </a:xfrm>
        </p:spPr>
        <p:txBody>
          <a:bodyPr/>
          <a:lstStyle>
            <a:lvl1pPr marL="0">
              <a:buFont typeface="Arial" pitchFamily="34" charset="0"/>
              <a:buNone/>
              <a:defRPr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D95DB92F-D85D-4397-95A8-1977197428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1336535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36037" y="95220"/>
            <a:ext cx="13257000" cy="2191361"/>
          </a:xfrm>
        </p:spPr>
        <p:txBody>
          <a:bodyPr/>
          <a:lstStyle>
            <a:lvl1pPr>
              <a:defRPr sz="57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54795" y="8119533"/>
            <a:ext cx="7776978" cy="795867"/>
          </a:xfrm>
        </p:spPr>
        <p:txBody>
          <a:bodyPr anchor="b"/>
          <a:lstStyle>
            <a:lvl1pPr>
              <a:spcBef>
                <a:spcPts val="0"/>
              </a:spcBef>
              <a:spcAft>
                <a:spcPts val="0"/>
              </a:spcAft>
              <a:defRPr sz="11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514960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538AB9BC-AE8A-4E0F-8961-655259FA815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05067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050"/>
          <p:cNvSpPr>
            <a:spLocks noGrp="1" noChangeArrowheads="1"/>
          </p:cNvSpPr>
          <p:nvPr>
            <p:ph type="ctrTitle"/>
          </p:nvPr>
        </p:nvSpPr>
        <p:spPr bwMode="auto">
          <a:xfrm>
            <a:off x="242888" y="810685"/>
            <a:ext cx="13206413" cy="1094316"/>
          </a:xfrm>
        </p:spPr>
        <p:txBody>
          <a:bodyPr rIns="130622" bIns="65311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55363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42888" y="2336800"/>
            <a:ext cx="13206413" cy="5784851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/>
            </a:lvl1pPr>
            <a:lvl2pPr marL="2268" lvl="1" indent="541991">
              <a:defRPr/>
            </a:lvl2pPr>
            <a:lvl3pPr marL="546527" lvl="2" indent="514779">
              <a:defRPr/>
            </a:lvl3pPr>
            <a:lvl4pPr marL="1063573" lvl="3" indent="555598">
              <a:defRPr/>
            </a:lvl4pPr>
            <a:lvl5pPr marL="1621437" lvl="4" indent="541991">
              <a:defRPr/>
            </a:lvl5pPr>
          </a:lstStyle>
          <a:p>
            <a:r>
              <a:rPr lang="en-GB"/>
              <a:t>Click to edit Master subtitle style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2610406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21"/>
          </p:nvPr>
        </p:nvSpPr>
        <p:spPr>
          <a:xfrm>
            <a:off x="283030" y="2360386"/>
            <a:ext cx="6455228" cy="5738284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22"/>
          </p:nvPr>
        </p:nvSpPr>
        <p:spPr>
          <a:xfrm>
            <a:off x="6999521" y="2360386"/>
            <a:ext cx="6455228" cy="57382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F3434065-A66F-4766-BF56-762833C429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209230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un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275400" y="2361600"/>
            <a:ext cx="13149000" cy="18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280800" y="4377600"/>
            <a:ext cx="6442200" cy="372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6987600" y="4377600"/>
            <a:ext cx="6442200" cy="372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2568DB05-61FC-43F0-B0AC-E1FEB4687E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65703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Lef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275400" y="2361600"/>
            <a:ext cx="9936000" cy="57792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10346400" y="2361600"/>
            <a:ext cx="3105000" cy="26928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10346400" y="5428800"/>
            <a:ext cx="3105000" cy="26928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FE08235C-B865-4A99-8D84-4423CB1DB7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227707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3612600" y="2361600"/>
            <a:ext cx="9936000" cy="57792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270000" y="2361600"/>
            <a:ext cx="3105000" cy="26928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270000" y="5428800"/>
            <a:ext cx="3105000" cy="26928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B2084A91-C542-45CD-A64D-821CBD2FFD7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10653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21"/>
          </p:nvPr>
        </p:nvSpPr>
        <p:spPr>
          <a:xfrm>
            <a:off x="729000" y="2361600"/>
            <a:ext cx="3877200" cy="5448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22"/>
          </p:nvPr>
        </p:nvSpPr>
        <p:spPr>
          <a:xfrm>
            <a:off x="4887000" y="2360385"/>
            <a:ext cx="3877200" cy="5448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Inhaltsplatzhalter 9"/>
          <p:cNvSpPr>
            <a:spLocks noGrp="1"/>
          </p:cNvSpPr>
          <p:nvPr>
            <p:ph sz="quarter" idx="23"/>
          </p:nvPr>
        </p:nvSpPr>
        <p:spPr>
          <a:xfrm>
            <a:off x="9050400" y="2361600"/>
            <a:ext cx="3877200" cy="5448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AFF8F2D5-B64D-40B5-839C-CD88E594E1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08718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254795" y="810684"/>
            <a:ext cx="13208793" cy="1007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254795" y="2360085"/>
            <a:ext cx="13237368" cy="577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206038" y="8487833"/>
            <a:ext cx="3200400" cy="2286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8608" y="8487833"/>
            <a:ext cx="9365456" cy="213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206038" y="8701617"/>
            <a:ext cx="3200400" cy="2010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Slide </a:t>
            </a:r>
            <a:fld id="{BD0A5CEF-544F-4DD1-84C6-3901139D7C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31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72801" y="8221134"/>
            <a:ext cx="2607470" cy="855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32" y="8382000"/>
            <a:ext cx="2493168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liennummernplatzhalter 5"/>
          <p:cNvSpPr txBox="1">
            <a:spLocks/>
          </p:cNvSpPr>
          <p:nvPr userDrawn="1"/>
        </p:nvSpPr>
        <p:spPr>
          <a:xfrm>
            <a:off x="5086350" y="8636001"/>
            <a:ext cx="3200400" cy="201084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/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smtClean="0">
                <a:solidFill>
                  <a:schemeClr val="accent1"/>
                </a:solidFill>
                <a:latin typeface="+mn-lt"/>
              </a:rPr>
              <a:t>Slide </a:t>
            </a:r>
            <a:fld id="{C32E3EAF-2DA3-40EC-BA76-647F87299273}" type="slidenum">
              <a:rPr lang="en-GB" sz="1600" smtClean="0">
                <a:solidFill>
                  <a:schemeClr val="accent1"/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z="1600" dirty="0">
              <a:solidFill>
                <a:schemeClr val="accent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34" r:id="rId1"/>
    <p:sldLayoutId id="2147485035" r:id="rId2"/>
    <p:sldLayoutId id="2147485036" r:id="rId3"/>
    <p:sldLayoutId id="2147485007" r:id="rId4"/>
    <p:sldLayoutId id="2147485008" r:id="rId5"/>
    <p:sldLayoutId id="2147485009" r:id="rId6"/>
    <p:sldLayoutId id="2147485010" r:id="rId7"/>
    <p:sldLayoutId id="2147485011" r:id="rId8"/>
    <p:sldLayoutId id="2147485012" r:id="rId9"/>
    <p:sldLayoutId id="2147485013" r:id="rId10"/>
    <p:sldLayoutId id="2147485037" r:id="rId11"/>
    <p:sldLayoutId id="2147485014" r:id="rId12"/>
    <p:sldLayoutId id="2147485038" r:id="rId13"/>
    <p:sldLayoutId id="2147485015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</a:defRPr>
      </a:lvl5pPr>
      <a:lvl6pPr marL="653110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</a:defRPr>
      </a:lvl6pPr>
      <a:lvl7pPr marL="1306220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</a:defRPr>
      </a:lvl7pPr>
      <a:lvl8pPr marL="1959331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</a:defRPr>
      </a:lvl8pPr>
      <a:lvl9pPr marL="2612441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</a:defRPr>
      </a:lvl9pPr>
    </p:titleStyle>
    <p:bodyStyle>
      <a:lvl1pPr marL="489833" indent="-748355" algn="l" rtl="0" eaLnBrk="0" fontAlgn="base" hangingPunct="0">
        <a:spcBef>
          <a:spcPct val="0"/>
        </a:spcBef>
        <a:spcAft>
          <a:spcPct val="0"/>
        </a:spcAft>
        <a:buFont typeface="Arial" pitchFamily="34" charset="0"/>
        <a:buChar char="•"/>
        <a:defRPr sz="29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256256" indent="-256256" algn="l" rtl="0" eaLnBrk="0" fontAlgn="base" hangingPunct="0">
        <a:spcBef>
          <a:spcPts val="1429"/>
        </a:spcBef>
        <a:spcAft>
          <a:spcPct val="0"/>
        </a:spcAft>
        <a:buFont typeface="Arial" pitchFamily="34" charset="0"/>
        <a:buChar char="•"/>
        <a:defRPr sz="29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64669" indent="-308413" algn="l" rtl="0" eaLnBrk="0" fontAlgn="base" hangingPunct="0">
        <a:spcBef>
          <a:spcPts val="1429"/>
        </a:spcBef>
        <a:spcAft>
          <a:spcPct val="0"/>
        </a:spcAft>
        <a:buFont typeface="Arial" pitchFamily="34" charset="0"/>
        <a:buChar char="−"/>
        <a:defRPr sz="29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873082" indent="-256256" algn="l" rtl="0" eaLnBrk="0" fontAlgn="base" hangingPunct="0">
        <a:spcBef>
          <a:spcPts val="1429"/>
        </a:spcBef>
        <a:spcAft>
          <a:spcPct val="0"/>
        </a:spcAft>
        <a:buFont typeface="Arial" pitchFamily="34" charset="0"/>
        <a:buChar char="•"/>
        <a:defRPr sz="29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3543" indent="-308413" algn="l" rtl="0" eaLnBrk="0" fontAlgn="base" hangingPunct="0">
        <a:spcBef>
          <a:spcPts val="1429"/>
        </a:spcBef>
        <a:spcAft>
          <a:spcPct val="0"/>
        </a:spcAft>
        <a:buFont typeface="Arial" pitchFamily="34" charset="0"/>
        <a:buChar char="−"/>
        <a:defRPr sz="29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537530" indent="-258523" algn="l" defTabSz="130622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796053" indent="-258523" algn="l" defTabSz="1306220" rtl="0" eaLnBrk="1" latinLnBrk="0" hangingPunct="1">
        <a:spcBef>
          <a:spcPct val="20000"/>
        </a:spcBef>
        <a:buFont typeface="Arial" pitchFamily="34" charset="0"/>
        <a:buChar char="−"/>
        <a:defRPr sz="29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054576" indent="-258523" algn="l" defTabSz="130622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313099" indent="-258523" algn="l" defTabSz="1306220" rtl="0" eaLnBrk="1" latinLnBrk="0" hangingPunct="1">
        <a:spcBef>
          <a:spcPct val="20000"/>
        </a:spcBef>
        <a:buFont typeface="Arial" pitchFamily="34" charset="0"/>
        <a:buChar char="−"/>
        <a:defRPr sz="29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311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622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933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1244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6555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1866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24882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title"/>
          </p:nvPr>
        </p:nvSpPr>
        <p:spPr bwMode="black">
          <a:xfrm>
            <a:off x="240507" y="810684"/>
            <a:ext cx="13208793" cy="1007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1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0508" y="2336801"/>
            <a:ext cx="13232606" cy="5780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styles, Click to edit Master text styles,Click to edit Master text styles.</a:t>
            </a:r>
          </a:p>
          <a:p>
            <a:pPr lvl="1"/>
            <a:r>
              <a:rPr lang="en-GB" smtClean="0"/>
              <a:t>Second level, Click to edit Master text stylesClick </a:t>
            </a:r>
            <a:br>
              <a:rPr lang="en-GB" smtClean="0"/>
            </a:br>
            <a:r>
              <a:rPr lang="en-GB" smtClean="0"/>
              <a:t>to edit Master text styles.</a:t>
            </a:r>
          </a:p>
          <a:p>
            <a:pPr lvl="2"/>
            <a:r>
              <a:rPr lang="en-GB" smtClean="0"/>
              <a:t>Third level, Click to edit Master text stylesClick </a:t>
            </a:r>
            <a:br>
              <a:rPr lang="en-GB" smtClean="0"/>
            </a:br>
            <a:r>
              <a:rPr lang="en-GB" smtClean="0"/>
              <a:t>to edit Master text styles.</a:t>
            </a:r>
          </a:p>
          <a:p>
            <a:pPr lvl="3"/>
            <a:r>
              <a:rPr lang="en-GB" smtClean="0"/>
              <a:t>Fourth level, Click to edit Master text stylesClick </a:t>
            </a:r>
            <a:br>
              <a:rPr lang="en-GB" smtClean="0"/>
            </a:br>
            <a:r>
              <a:rPr lang="en-GB" smtClean="0"/>
              <a:t>to edit Master text styles.</a:t>
            </a:r>
          </a:p>
          <a:p>
            <a:pPr lvl="4"/>
            <a:r>
              <a:rPr lang="en-GB" smtClean="0"/>
              <a:t>Fifth level, Click to edit Master text stylesClick </a:t>
            </a:r>
            <a:br>
              <a:rPr lang="en-GB" smtClean="0"/>
            </a:br>
            <a:r>
              <a:rPr lang="en-GB" smtClean="0"/>
              <a:t>to edit Master text styles</a:t>
            </a:r>
          </a:p>
        </p:txBody>
      </p:sp>
      <p:pic>
        <p:nvPicPr>
          <p:cNvPr id="2052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72801" y="8221134"/>
            <a:ext cx="2607470" cy="855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32" y="8382000"/>
            <a:ext cx="2493168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liennummernplatzhalter 5"/>
          <p:cNvSpPr txBox="1">
            <a:spLocks/>
          </p:cNvSpPr>
          <p:nvPr userDrawn="1"/>
        </p:nvSpPr>
        <p:spPr>
          <a:xfrm>
            <a:off x="5086350" y="8636001"/>
            <a:ext cx="3200400" cy="201084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/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smtClean="0">
                <a:solidFill>
                  <a:schemeClr val="accent1"/>
                </a:solidFill>
                <a:latin typeface="+mn-lt"/>
              </a:rPr>
              <a:t>Slide </a:t>
            </a:r>
            <a:fld id="{27780B65-40BD-44B7-A689-9918037A14F3}" type="slidenum">
              <a:rPr lang="en-GB" sz="1600" smtClean="0">
                <a:solidFill>
                  <a:schemeClr val="accent1"/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z="1600" dirty="0">
              <a:solidFill>
                <a:schemeClr val="accent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39" r:id="rId1"/>
    <p:sldLayoutId id="2147485016" r:id="rId2"/>
    <p:sldLayoutId id="2147485017" r:id="rId3"/>
    <p:sldLayoutId id="2147485018" r:id="rId4"/>
    <p:sldLayoutId id="2147485019" r:id="rId5"/>
    <p:sldLayoutId id="2147485020" r:id="rId6"/>
    <p:sldLayoutId id="2147485021" r:id="rId7"/>
    <p:sldLayoutId id="2147485022" r:id="rId8"/>
    <p:sldLayoutId id="2147485023" r:id="rId9"/>
    <p:sldLayoutId id="2147485040" r:id="rId10"/>
    <p:sldLayoutId id="2147485041" r:id="rId11"/>
    <p:sldLayoutId id="2147485024" r:id="rId12"/>
    <p:sldLayoutId id="2147485042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fol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fol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fol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folHlink"/>
          </a:solidFill>
          <a:latin typeface="Arial" pitchFamily="34" charset="0"/>
          <a:cs typeface="Arial" pitchFamily="34" charset="0"/>
        </a:defRPr>
      </a:lvl5pPr>
      <a:lvl6pPr marL="653110" algn="l" rtl="0" fontAlgn="base">
        <a:spcBef>
          <a:spcPct val="0"/>
        </a:spcBef>
        <a:spcAft>
          <a:spcPct val="0"/>
        </a:spcAft>
        <a:defRPr sz="4000">
          <a:solidFill>
            <a:schemeClr val="folHlink"/>
          </a:solidFill>
          <a:latin typeface="Arial" pitchFamily="34" charset="0"/>
          <a:cs typeface="Arial" pitchFamily="34" charset="0"/>
        </a:defRPr>
      </a:lvl6pPr>
      <a:lvl7pPr marL="1306220" algn="l" rtl="0" fontAlgn="base">
        <a:spcBef>
          <a:spcPct val="0"/>
        </a:spcBef>
        <a:spcAft>
          <a:spcPct val="0"/>
        </a:spcAft>
        <a:defRPr sz="4000">
          <a:solidFill>
            <a:schemeClr val="folHlink"/>
          </a:solidFill>
          <a:latin typeface="Arial" pitchFamily="34" charset="0"/>
          <a:cs typeface="Arial" pitchFamily="34" charset="0"/>
        </a:defRPr>
      </a:lvl7pPr>
      <a:lvl8pPr marL="1959331" algn="l" rtl="0" fontAlgn="base">
        <a:spcBef>
          <a:spcPct val="0"/>
        </a:spcBef>
        <a:spcAft>
          <a:spcPct val="0"/>
        </a:spcAft>
        <a:defRPr sz="4000">
          <a:solidFill>
            <a:schemeClr val="folHlink"/>
          </a:solidFill>
          <a:latin typeface="Arial" pitchFamily="34" charset="0"/>
          <a:cs typeface="Arial" pitchFamily="34" charset="0"/>
        </a:defRPr>
      </a:lvl8pPr>
      <a:lvl9pPr marL="2612441" algn="l" rtl="0" fontAlgn="base">
        <a:spcBef>
          <a:spcPct val="0"/>
        </a:spcBef>
        <a:spcAft>
          <a:spcPct val="0"/>
        </a:spcAft>
        <a:defRPr sz="4000">
          <a:solidFill>
            <a:schemeClr val="folHlink"/>
          </a:solidFill>
          <a:latin typeface="Arial" pitchFamily="34" charset="0"/>
          <a:cs typeface="Arial" pitchFamily="34" charset="0"/>
        </a:defRPr>
      </a:lvl9pPr>
    </p:titleStyle>
    <p:bodyStyle>
      <a:lvl1pPr marL="489833" indent="-489833" algn="l" defTabSz="993272" rtl="0" eaLnBrk="0" fontAlgn="base" hangingPunct="0">
        <a:spcBef>
          <a:spcPct val="20000"/>
        </a:spcBef>
        <a:spcAft>
          <a:spcPct val="20000"/>
        </a:spcAft>
        <a:buSzPct val="90000"/>
        <a:buFont typeface="Arial" pitchFamily="34" charset="0"/>
        <a:buChar char="•"/>
        <a:defRPr sz="3400">
          <a:solidFill>
            <a:schemeClr val="bg2"/>
          </a:solidFill>
          <a:latin typeface="+mn-lt"/>
          <a:ea typeface="+mn-ea"/>
          <a:cs typeface="+mn-cs"/>
        </a:defRPr>
      </a:lvl1pPr>
      <a:lvl2pPr marL="512510" indent="-510243" algn="l" defTabSz="993272" rtl="0" eaLnBrk="0" fontAlgn="base" hangingPunct="0">
        <a:spcBef>
          <a:spcPct val="0"/>
        </a:spcBef>
        <a:spcAft>
          <a:spcPct val="20000"/>
        </a:spcAft>
        <a:buChar char="•"/>
        <a:defRPr sz="3400">
          <a:solidFill>
            <a:schemeClr val="bg2"/>
          </a:solidFill>
          <a:latin typeface="+mn-lt"/>
          <a:cs typeface="+mn-cs"/>
        </a:defRPr>
      </a:lvl2pPr>
      <a:lvl3pPr marL="1034091" indent="-519314" algn="l" defTabSz="993272" rtl="0" eaLnBrk="0" fontAlgn="base" hangingPunct="0">
        <a:spcBef>
          <a:spcPct val="0"/>
        </a:spcBef>
        <a:spcAft>
          <a:spcPct val="20000"/>
        </a:spcAft>
        <a:buFont typeface="Arial" pitchFamily="34" charset="0"/>
        <a:buChar char="-"/>
        <a:defRPr sz="3400">
          <a:solidFill>
            <a:schemeClr val="bg2"/>
          </a:solidFill>
          <a:latin typeface="+mn-lt"/>
          <a:cs typeface="+mn-cs"/>
        </a:defRPr>
      </a:lvl3pPr>
      <a:lvl4pPr marL="1537530" indent="-501172" algn="l" defTabSz="993272" rtl="0" eaLnBrk="0" fontAlgn="base" hangingPunct="0">
        <a:spcBef>
          <a:spcPct val="0"/>
        </a:spcBef>
        <a:spcAft>
          <a:spcPct val="20000"/>
        </a:spcAft>
        <a:buChar char="•"/>
        <a:defRPr sz="3400">
          <a:solidFill>
            <a:schemeClr val="bg2"/>
          </a:solidFill>
          <a:latin typeface="+mn-lt"/>
          <a:cs typeface="+mn-cs"/>
        </a:defRPr>
      </a:lvl4pPr>
      <a:lvl5pPr marL="2054576" indent="-514779" algn="l" defTabSz="993272" rtl="0" eaLnBrk="0" fontAlgn="base" hangingPunct="0">
        <a:spcBef>
          <a:spcPct val="0"/>
        </a:spcBef>
        <a:spcAft>
          <a:spcPct val="20000"/>
        </a:spcAft>
        <a:buFont typeface="Arial" pitchFamily="34" charset="0"/>
        <a:buChar char="-"/>
        <a:defRPr sz="3400">
          <a:solidFill>
            <a:schemeClr val="bg2"/>
          </a:solidFill>
          <a:latin typeface="+mn-lt"/>
          <a:cs typeface="+mn-cs"/>
        </a:defRPr>
      </a:lvl5pPr>
      <a:lvl6pPr marL="2707686" indent="-514779" algn="l" defTabSz="993272" rtl="0" fontAlgn="base">
        <a:spcBef>
          <a:spcPct val="0"/>
        </a:spcBef>
        <a:spcAft>
          <a:spcPct val="20000"/>
        </a:spcAft>
        <a:buFont typeface="Arial" pitchFamily="34" charset="0"/>
        <a:buChar char="-"/>
        <a:defRPr sz="3400">
          <a:solidFill>
            <a:schemeClr val="bg2"/>
          </a:solidFill>
          <a:latin typeface="+mn-lt"/>
          <a:cs typeface="+mn-cs"/>
        </a:defRPr>
      </a:lvl6pPr>
      <a:lvl7pPr marL="3360796" indent="-514779" algn="l" defTabSz="993272" rtl="0" fontAlgn="base">
        <a:spcBef>
          <a:spcPct val="0"/>
        </a:spcBef>
        <a:spcAft>
          <a:spcPct val="20000"/>
        </a:spcAft>
        <a:buFont typeface="Arial" pitchFamily="34" charset="0"/>
        <a:buChar char="-"/>
        <a:defRPr sz="3400">
          <a:solidFill>
            <a:schemeClr val="bg2"/>
          </a:solidFill>
          <a:latin typeface="+mn-lt"/>
          <a:cs typeface="+mn-cs"/>
        </a:defRPr>
      </a:lvl7pPr>
      <a:lvl8pPr marL="4013906" indent="-514779" algn="l" defTabSz="993272" rtl="0" fontAlgn="base">
        <a:spcBef>
          <a:spcPct val="0"/>
        </a:spcBef>
        <a:spcAft>
          <a:spcPct val="20000"/>
        </a:spcAft>
        <a:buFont typeface="Arial" pitchFamily="34" charset="0"/>
        <a:buChar char="-"/>
        <a:defRPr sz="3400">
          <a:solidFill>
            <a:schemeClr val="bg2"/>
          </a:solidFill>
          <a:latin typeface="+mn-lt"/>
          <a:cs typeface="+mn-cs"/>
        </a:defRPr>
      </a:lvl8pPr>
      <a:lvl9pPr marL="4667017" indent="-514779" algn="l" defTabSz="993272" rtl="0" fontAlgn="base">
        <a:spcBef>
          <a:spcPct val="0"/>
        </a:spcBef>
        <a:spcAft>
          <a:spcPct val="20000"/>
        </a:spcAft>
        <a:buFont typeface="Arial" pitchFamily="34" charset="0"/>
        <a:buChar char="-"/>
        <a:defRPr sz="3400">
          <a:solidFill>
            <a:schemeClr val="bg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311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622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933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1244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6555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1866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24882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254795" y="810684"/>
            <a:ext cx="13208793" cy="1007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254795" y="2360085"/>
            <a:ext cx="13237368" cy="577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206038" y="8487833"/>
            <a:ext cx="3200400" cy="2286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8608" y="8487833"/>
            <a:ext cx="9365456" cy="213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6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206038" y="8701617"/>
            <a:ext cx="3200400" cy="2010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GB"/>
              <a:t>Slide </a:t>
            </a:r>
            <a:fld id="{A91E6AA1-3328-4482-B5F7-D418024D77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3079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72801" y="8221134"/>
            <a:ext cx="2607470" cy="855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32" y="8382000"/>
            <a:ext cx="2493168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liennummernplatzhalter 5"/>
          <p:cNvSpPr txBox="1">
            <a:spLocks/>
          </p:cNvSpPr>
          <p:nvPr userDrawn="1"/>
        </p:nvSpPr>
        <p:spPr>
          <a:xfrm>
            <a:off x="5086350" y="8636001"/>
            <a:ext cx="3200400" cy="201084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/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smtClean="0">
                <a:solidFill>
                  <a:schemeClr val="accent1"/>
                </a:solidFill>
                <a:latin typeface="+mn-lt"/>
              </a:rPr>
              <a:t>Slide </a:t>
            </a:r>
            <a:fld id="{2B128069-6F6E-4376-976E-AE9EC4B62058}" type="slidenum">
              <a:rPr lang="en-GB" sz="1600" smtClean="0">
                <a:solidFill>
                  <a:schemeClr val="accent1"/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z="1600" dirty="0">
              <a:solidFill>
                <a:schemeClr val="accent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43" r:id="rId1"/>
    <p:sldLayoutId id="2147485044" r:id="rId2"/>
    <p:sldLayoutId id="2147485045" r:id="rId3"/>
    <p:sldLayoutId id="2147485025" r:id="rId4"/>
    <p:sldLayoutId id="2147485026" r:id="rId5"/>
    <p:sldLayoutId id="2147485027" r:id="rId6"/>
    <p:sldLayoutId id="2147485028" r:id="rId7"/>
    <p:sldLayoutId id="2147485029" r:id="rId8"/>
    <p:sldLayoutId id="2147485030" r:id="rId9"/>
    <p:sldLayoutId id="2147485031" r:id="rId10"/>
    <p:sldLayoutId id="2147485046" r:id="rId11"/>
    <p:sldLayoutId id="2147485032" r:id="rId12"/>
    <p:sldLayoutId id="2147485047" r:id="rId13"/>
    <p:sldLayoutId id="2147485033" r:id="rId14"/>
    <p:sldLayoutId id="2147485048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</a:defRPr>
      </a:lvl5pPr>
      <a:lvl6pPr marL="653110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</a:defRPr>
      </a:lvl6pPr>
      <a:lvl7pPr marL="1306220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</a:defRPr>
      </a:lvl7pPr>
      <a:lvl8pPr marL="1959331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</a:defRPr>
      </a:lvl8pPr>
      <a:lvl9pPr marL="2612441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</a:defRPr>
      </a:lvl9pPr>
    </p:titleStyle>
    <p:bodyStyle>
      <a:lvl1pPr marL="489833" indent="-748355" algn="l" rtl="0" eaLnBrk="0" fontAlgn="base" hangingPunct="0">
        <a:spcBef>
          <a:spcPct val="0"/>
        </a:spcBef>
        <a:spcAft>
          <a:spcPct val="0"/>
        </a:spcAft>
        <a:buFont typeface="Arial" pitchFamily="34" charset="0"/>
        <a:buChar char="•"/>
        <a:defRPr sz="29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256256" indent="-256256" algn="l" rtl="0" eaLnBrk="0" fontAlgn="base" hangingPunct="0">
        <a:spcBef>
          <a:spcPts val="1429"/>
        </a:spcBef>
        <a:spcAft>
          <a:spcPct val="0"/>
        </a:spcAft>
        <a:buFont typeface="Arial" pitchFamily="34" charset="0"/>
        <a:buChar char="•"/>
        <a:defRPr sz="29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64669" indent="-308413" algn="l" rtl="0" eaLnBrk="0" fontAlgn="base" hangingPunct="0">
        <a:spcBef>
          <a:spcPts val="1429"/>
        </a:spcBef>
        <a:spcAft>
          <a:spcPct val="0"/>
        </a:spcAft>
        <a:buFont typeface="Arial" pitchFamily="34" charset="0"/>
        <a:buChar char="−"/>
        <a:defRPr sz="29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873082" indent="-256256" algn="l" rtl="0" eaLnBrk="0" fontAlgn="base" hangingPunct="0">
        <a:spcBef>
          <a:spcPts val="1429"/>
        </a:spcBef>
        <a:spcAft>
          <a:spcPct val="0"/>
        </a:spcAft>
        <a:buFont typeface="Arial" pitchFamily="34" charset="0"/>
        <a:buChar char="•"/>
        <a:defRPr sz="29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3543" indent="-308413" algn="l" rtl="0" eaLnBrk="0" fontAlgn="base" hangingPunct="0">
        <a:spcBef>
          <a:spcPts val="1429"/>
        </a:spcBef>
        <a:spcAft>
          <a:spcPct val="0"/>
        </a:spcAft>
        <a:buFont typeface="Arial" pitchFamily="34" charset="0"/>
        <a:buChar char="−"/>
        <a:defRPr sz="29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537530" indent="-258523" algn="l" defTabSz="130622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796053" indent="-258523" algn="l" defTabSz="1306220" rtl="0" eaLnBrk="1" latinLnBrk="0" hangingPunct="1">
        <a:spcBef>
          <a:spcPct val="20000"/>
        </a:spcBef>
        <a:buFont typeface="Arial" pitchFamily="34" charset="0"/>
        <a:buChar char="−"/>
        <a:defRPr sz="29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054576" indent="-258523" algn="l" defTabSz="130622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313099" indent="-258523" algn="l" defTabSz="1306220" rtl="0" eaLnBrk="1" latinLnBrk="0" hangingPunct="1">
        <a:spcBef>
          <a:spcPct val="20000"/>
        </a:spcBef>
        <a:buFont typeface="Arial" pitchFamily="34" charset="0"/>
        <a:buChar char="−"/>
        <a:defRPr sz="29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311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622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933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1244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6555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1866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24882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72"/>
          <p:cNvSpPr txBox="1">
            <a:spLocks noChangeArrowheads="1"/>
          </p:cNvSpPr>
          <p:nvPr/>
        </p:nvSpPr>
        <p:spPr bwMode="auto">
          <a:xfrm>
            <a:off x="126207" y="867833"/>
            <a:ext cx="13315950" cy="1161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10" tIns="0" rIns="92567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857"/>
              </a:spcBef>
            </a:pPr>
            <a:r>
              <a:rPr lang="en-US" sz="3400" b="1" dirty="0">
                <a:solidFill>
                  <a:schemeClr val="accent2">
                    <a:lumMod val="75000"/>
                  </a:schemeClr>
                </a:solidFill>
              </a:rPr>
              <a:t>Course: </a:t>
            </a:r>
            <a:r>
              <a:rPr lang="en-US" sz="3400" b="1" dirty="0" smtClean="0">
                <a:solidFill>
                  <a:schemeClr val="accent2">
                    <a:lumMod val="75000"/>
                  </a:schemeClr>
                </a:solidFill>
              </a:rPr>
              <a:t>DPR Preparation</a:t>
            </a:r>
            <a:endParaRPr lang="en-US" sz="3400" b="1" dirty="0">
              <a:solidFill>
                <a:schemeClr val="accent2">
                  <a:lumMod val="75000"/>
                </a:schemeClr>
              </a:solidFill>
            </a:endParaRPr>
          </a:p>
          <a:p>
            <a:pPr eaLnBrk="1" hangingPunct="1">
              <a:spcBef>
                <a:spcPts val="857"/>
              </a:spcBef>
            </a:pPr>
            <a:r>
              <a:rPr lang="en-US" sz="3400" b="1" dirty="0">
                <a:solidFill>
                  <a:schemeClr val="accent2">
                    <a:lumMod val="75000"/>
                  </a:schemeClr>
                </a:solidFill>
              </a:rPr>
              <a:t>Day 3 </a:t>
            </a:r>
          </a:p>
        </p:txBody>
      </p:sp>
      <p:sp>
        <p:nvSpPr>
          <p:cNvPr id="19459" name="Text Box 72"/>
          <p:cNvSpPr txBox="1">
            <a:spLocks noChangeArrowheads="1"/>
          </p:cNvSpPr>
          <p:nvPr/>
        </p:nvSpPr>
        <p:spPr bwMode="auto">
          <a:xfrm>
            <a:off x="176213" y="4686301"/>
            <a:ext cx="13315950" cy="1685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10" tIns="0" rIns="92567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857"/>
              </a:spcBef>
            </a:pPr>
            <a:r>
              <a:rPr lang="en-US" sz="5100" dirty="0"/>
              <a:t>Session </a:t>
            </a:r>
            <a:r>
              <a:rPr lang="en-US" sz="5100" dirty="0" smtClean="0"/>
              <a:t>3</a:t>
            </a:r>
            <a:endParaRPr lang="en-US" sz="5100" dirty="0"/>
          </a:p>
          <a:p>
            <a:pPr eaLnBrk="1" hangingPunct="1">
              <a:spcBef>
                <a:spcPts val="857"/>
              </a:spcBef>
            </a:pPr>
            <a:r>
              <a:rPr lang="en-US" sz="5100" dirty="0" smtClean="0"/>
              <a:t>Risk Assessment &amp; Mitigation</a:t>
            </a:r>
            <a:endParaRPr lang="en-US" sz="5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Risk </a:t>
            </a:r>
            <a:r>
              <a:rPr lang="en-US" b="1" dirty="0" smtClean="0"/>
              <a:t>Identification </a:t>
            </a:r>
            <a:r>
              <a:rPr lang="en-US" b="1" dirty="0" err="1" smtClean="0"/>
              <a:t>contd</a:t>
            </a:r>
            <a:r>
              <a:rPr lang="en-US" b="1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Outputs of the risk identification process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List of identified risks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List of potential responses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Root causes of risk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442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Qualitative Risk Analysis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This stage involves:</a:t>
            </a:r>
          </a:p>
          <a:p>
            <a:pPr lvl="2"/>
            <a:r>
              <a:rPr lang="en-US" sz="2900" dirty="0" smtClean="0">
                <a:solidFill>
                  <a:srgbClr val="000000"/>
                </a:solidFill>
              </a:rPr>
              <a:t>Categorizing the risks</a:t>
            </a:r>
          </a:p>
          <a:p>
            <a:pPr lvl="2"/>
            <a:r>
              <a:rPr lang="en-US" sz="2900" dirty="0" smtClean="0">
                <a:solidFill>
                  <a:srgbClr val="000000"/>
                </a:solidFill>
              </a:rPr>
              <a:t>Determining the probabilities</a:t>
            </a:r>
          </a:p>
          <a:p>
            <a:pPr lvl="2"/>
            <a:r>
              <a:rPr lang="en-US" sz="2900" dirty="0" smtClean="0">
                <a:solidFill>
                  <a:srgbClr val="000000"/>
                </a:solidFill>
              </a:rPr>
              <a:t>Determining the impact</a:t>
            </a:r>
            <a:endParaRPr lang="en-US" dirty="0" smtClean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685800" y="4978400"/>
            <a:ext cx="2971800" cy="10160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72301" y="2336801"/>
            <a:ext cx="6534152" cy="5808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205008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Qualitative Risk Analysis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Output of this stage: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02326313"/>
              </p:ext>
            </p:extLst>
          </p:nvPr>
        </p:nvGraphicFramePr>
        <p:xfrm>
          <a:off x="685800" y="3596232"/>
          <a:ext cx="12115802" cy="351576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028595"/>
                <a:gridCol w="3028595"/>
                <a:gridCol w="3028595"/>
                <a:gridCol w="3030017"/>
              </a:tblGrid>
              <a:tr h="12192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dirty="0">
                          <a:effectLst/>
                        </a:rPr>
                        <a:t>Impact</a:t>
                      </a:r>
                      <a:endParaRPr lang="en-US" sz="2400" u="sng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300" u="sng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300" u="sng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dirty="0" smtClean="0">
                          <a:effectLst/>
                        </a:rPr>
                        <a:t>Probability</a:t>
                      </a:r>
                      <a:endParaRPr lang="en-US" sz="2400" b="1" u="sng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2870" marR="10287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dirty="0">
                          <a:effectLst/>
                        </a:rPr>
                        <a:t>Low</a:t>
                      </a:r>
                      <a:endParaRPr lang="en-US" sz="1600" b="1" u="sng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2870" marR="10287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dirty="0">
                          <a:effectLst/>
                        </a:rPr>
                        <a:t>Medium</a:t>
                      </a:r>
                      <a:endParaRPr lang="en-US" sz="1600" b="1" u="sng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2870" marR="10287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dirty="0">
                          <a:effectLst/>
                        </a:rPr>
                        <a:t>High</a:t>
                      </a:r>
                      <a:endParaRPr lang="en-US" sz="1600" b="1" u="sng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2870" marR="102870" marT="0" marB="0"/>
                </a:tc>
              </a:tr>
              <a:tr h="765523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dirty="0">
                          <a:effectLst/>
                        </a:rPr>
                        <a:t>Low</a:t>
                      </a:r>
                      <a:endParaRPr lang="en-US" sz="1600" b="1" u="sng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2870" marR="10287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300" b="1" u="sng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2870" marR="10287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300" b="1" u="sng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2870" marR="10287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300" b="1" u="sng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2870" marR="102870" marT="0" marB="0"/>
                </a:tc>
              </a:tr>
              <a:tr h="765523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dirty="0">
                          <a:effectLst/>
                        </a:rPr>
                        <a:t>Medium</a:t>
                      </a:r>
                      <a:endParaRPr lang="en-US" sz="1600" b="1" u="sng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2870" marR="10287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300" b="1" u="sng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2870" marR="10287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300" b="1" u="sng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2870" marR="10287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300" b="1" u="sng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2870" marR="102870" marT="0" marB="0"/>
                </a:tc>
              </a:tr>
              <a:tr h="765523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none" strike="noStrike" dirty="0">
                          <a:effectLst/>
                        </a:rPr>
                        <a:t>High</a:t>
                      </a:r>
                      <a:endParaRPr lang="en-US" sz="1600" b="1" u="sng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2870" marR="10287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300" b="1" u="sng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2870" marR="10287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300" b="1" u="sng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2870" marR="10287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300" b="1" u="sng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2870" marR="102870" marT="0" marB="0"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 bwMode="auto">
          <a:xfrm>
            <a:off x="685800" y="3657600"/>
            <a:ext cx="2971800" cy="1016000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xmlns="" val="15044932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Risk Response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Process of developing options and determining actions to reduce threats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It involves 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Identifying the mitigating measure (or response)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Identifying the person responsible for execution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07321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Risk Response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Output of this stage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17316201"/>
              </p:ext>
            </p:extLst>
          </p:nvPr>
        </p:nvGraphicFramePr>
        <p:xfrm>
          <a:off x="685800" y="3149600"/>
          <a:ext cx="12458701" cy="45720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870914"/>
                <a:gridCol w="4870685"/>
                <a:gridCol w="3717102"/>
              </a:tblGrid>
              <a:tr h="1828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700" b="1" u="none" strike="noStrike" dirty="0">
                          <a:effectLst/>
                        </a:rPr>
                        <a:t>Description of Risk</a:t>
                      </a:r>
                      <a:endParaRPr lang="en-US" sz="1900" b="1" u="sng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2870" marR="10287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700" u="none" strike="noStrike" dirty="0">
                          <a:effectLst/>
                        </a:rPr>
                        <a:t>Risk </a:t>
                      </a:r>
                      <a:r>
                        <a:rPr lang="en-US" sz="2700" u="none" strike="noStrike" dirty="0" smtClean="0">
                          <a:effectLst/>
                        </a:rPr>
                        <a:t>Mitigation Measure</a:t>
                      </a:r>
                      <a:endParaRPr lang="en-US" sz="1900" b="1" u="sng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2870" marR="10287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700" u="none" strike="noStrike" dirty="0">
                          <a:effectLst/>
                        </a:rPr>
                        <a:t>Stakeholders involved</a:t>
                      </a:r>
                      <a:endParaRPr lang="en-US" sz="1300" b="1" u="sng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2870" marR="102870" marT="0" marB="0" anchor="ctr"/>
                </a:tc>
              </a:tr>
              <a:tr h="9144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300" b="1" u="sng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2870" marR="10287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300" b="1" u="sng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2870" marR="10287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300" b="1" u="sng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2870" marR="102870" marT="0" marB="0"/>
                </a:tc>
              </a:tr>
              <a:tr h="9144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300" b="1" u="sng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2870" marR="10287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300" b="1" u="sng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2870" marR="10287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300" b="1" u="sng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2870" marR="102870" marT="0" marB="0"/>
                </a:tc>
              </a:tr>
              <a:tr h="91440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300" b="1" u="sng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2870" marR="10287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300" b="1" u="sng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2870" marR="10287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300" b="1" u="sng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02870" marR="10287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041290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Risk Monitoring and Control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Risk Monitoring and Control involves: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Identifying new risks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Tracking identified risks (upgrading or downgrading)</a:t>
            </a:r>
          </a:p>
          <a:p>
            <a:pPr lvl="2"/>
            <a:r>
              <a:rPr lang="en-US" dirty="0" smtClean="0">
                <a:solidFill>
                  <a:srgbClr val="000000"/>
                </a:solidFill>
              </a:rPr>
              <a:t>Reviewing the execution of risk response and evaluating their effectiveness</a:t>
            </a: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5453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33350" y="840317"/>
            <a:ext cx="11068050" cy="683683"/>
          </a:xfrm>
        </p:spPr>
        <p:txBody>
          <a:bodyPr lIns="130622" tIns="65311" rIns="130622" bIns="65311"/>
          <a:lstStyle/>
          <a:p>
            <a:pPr eaLnBrk="1" hangingPunct="1"/>
            <a:r>
              <a:rPr lang="en-US" sz="3600" b="1" dirty="0" smtClean="0">
                <a:solidFill>
                  <a:schemeClr val="tx1"/>
                </a:solidFill>
              </a:rPr>
              <a:t>End of Session</a:t>
            </a:r>
            <a:endParaRPr lang="en-GB" sz="36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9082" y="810685"/>
            <a:ext cx="13180218" cy="1094316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chemeClr val="tx1"/>
                </a:solidFill>
              </a:rPr>
              <a:t>Agenda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28601" y="3048000"/>
            <a:ext cx="13206413" cy="2946400"/>
          </a:xfrm>
        </p:spPr>
        <p:txBody>
          <a:bodyPr/>
          <a:lstStyle/>
          <a:p>
            <a:pPr marL="489833" lvl="1" indent="-489833">
              <a:buFont typeface="Wingdings" pitchFamily="2" charset="2"/>
              <a:buChar char="Ø"/>
              <a:defRPr/>
            </a:pPr>
            <a:r>
              <a:rPr lang="en-US" dirty="0" smtClean="0">
                <a:solidFill>
                  <a:schemeClr val="tx1"/>
                </a:solidFill>
              </a:rPr>
              <a:t>What is Risk?</a:t>
            </a:r>
            <a:endParaRPr lang="en-US" dirty="0">
              <a:solidFill>
                <a:schemeClr val="tx1"/>
              </a:solidFill>
            </a:endParaRPr>
          </a:p>
          <a:p>
            <a:pPr marL="489833" lvl="1" indent="-489833">
              <a:buFont typeface="Wingdings" pitchFamily="2" charset="2"/>
              <a:buChar char="Ø"/>
              <a:defRPr/>
            </a:pPr>
            <a:r>
              <a:rPr lang="en-US" dirty="0" smtClean="0">
                <a:solidFill>
                  <a:schemeClr val="tx1"/>
                </a:solidFill>
              </a:rPr>
              <a:t>Types of Risks</a:t>
            </a:r>
            <a:endParaRPr lang="en-US" dirty="0">
              <a:solidFill>
                <a:schemeClr val="tx1"/>
              </a:solidFill>
            </a:endParaRPr>
          </a:p>
          <a:p>
            <a:pPr marL="489833" lvl="1" indent="-489833">
              <a:buFont typeface="Wingdings" pitchFamily="2" charset="2"/>
              <a:buChar char="Ø"/>
              <a:defRPr/>
            </a:pPr>
            <a:r>
              <a:rPr lang="en-US" dirty="0" smtClean="0">
                <a:solidFill>
                  <a:schemeClr val="tx1"/>
                </a:solidFill>
              </a:rPr>
              <a:t>Risk Management Process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29875" y="304800"/>
            <a:ext cx="260032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507" y="508000"/>
            <a:ext cx="13208793" cy="1007533"/>
          </a:xfrm>
        </p:spPr>
        <p:txBody>
          <a:bodyPr/>
          <a:lstStyle/>
          <a:p>
            <a:pPr eaLnBrk="1" hangingPunct="1">
              <a:defRPr/>
            </a:pPr>
            <a:r>
              <a:rPr lang="en-GB" b="1" kern="1200" dirty="0" smtClean="0">
                <a:solidFill>
                  <a:schemeClr val="tx1"/>
                </a:solidFill>
              </a:rPr>
              <a:t>What is a Risk?</a:t>
            </a:r>
            <a:endParaRPr lang="en-GB" b="1" kern="1200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300" y="1625600"/>
            <a:ext cx="6199755" cy="5486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57800" y="2085942"/>
            <a:ext cx="6479382" cy="46121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888" y="508000"/>
            <a:ext cx="13206413" cy="1094317"/>
          </a:xfrm>
        </p:spPr>
        <p:txBody>
          <a:bodyPr/>
          <a:lstStyle/>
          <a:p>
            <a:pPr eaLnBrk="1" hangingPunct="1">
              <a:defRPr/>
            </a:pPr>
            <a:r>
              <a:rPr lang="en-GB" b="1" kern="1200" dirty="0" smtClean="0">
                <a:solidFill>
                  <a:schemeClr val="tx1"/>
                </a:solidFill>
              </a:rPr>
              <a:t>Definitions</a:t>
            </a:r>
            <a:endParaRPr lang="en-GB" b="1" kern="1200" dirty="0">
              <a:solidFill>
                <a:schemeClr val="tx1"/>
              </a:solidFill>
            </a:endParaRPr>
          </a:p>
        </p:txBody>
      </p:sp>
      <p:sp>
        <p:nvSpPr>
          <p:cNvPr id="56323" name="Subtitle 2"/>
          <p:cNvSpPr>
            <a:spLocks noGrp="1"/>
          </p:cNvSpPr>
          <p:nvPr>
            <p:ph type="subTitle" sz="quarter" idx="1"/>
          </p:nvPr>
        </p:nvSpPr>
        <p:spPr>
          <a:xfrm>
            <a:off x="357188" y="1625600"/>
            <a:ext cx="12901613" cy="6400800"/>
          </a:xfrm>
        </p:spPr>
        <p:txBody>
          <a:bodyPr/>
          <a:lstStyle/>
          <a:p>
            <a:pPr>
              <a:spcBef>
                <a:spcPts val="1714"/>
              </a:spcBef>
              <a:spcAft>
                <a:spcPts val="857"/>
              </a:spcAft>
              <a:buClr>
                <a:srgbClr val="003366"/>
              </a:buClr>
            </a:pPr>
            <a:r>
              <a:rPr lang="en-US" sz="2800" b="1" dirty="0" smtClean="0">
                <a:solidFill>
                  <a:srgbClr val="05070B"/>
                </a:solidFill>
              </a:rPr>
              <a:t>Common definitions:</a:t>
            </a:r>
            <a:r>
              <a:rPr lang="en-US" sz="2800" dirty="0" smtClean="0">
                <a:solidFill>
                  <a:srgbClr val="05070B"/>
                </a:solidFill>
              </a:rPr>
              <a:t> </a:t>
            </a:r>
          </a:p>
          <a:p>
            <a:pPr marL="1142943" lvl="1" indent="-489833">
              <a:spcBef>
                <a:spcPts val="1714"/>
              </a:spcBef>
              <a:spcAft>
                <a:spcPts val="857"/>
              </a:spcAft>
              <a:buClr>
                <a:srgbClr val="003366"/>
              </a:buClr>
              <a:buSzPct val="90000"/>
              <a:buFontTx/>
              <a:buChar char="-"/>
            </a:pPr>
            <a:r>
              <a:rPr lang="en-US" sz="2800" dirty="0">
                <a:solidFill>
                  <a:srgbClr val="05070B"/>
                </a:solidFill>
              </a:rPr>
              <a:t>The possibility of suffering harm or </a:t>
            </a:r>
            <a:r>
              <a:rPr lang="en-US" sz="2800" dirty="0" smtClean="0">
                <a:solidFill>
                  <a:srgbClr val="05070B"/>
                </a:solidFill>
              </a:rPr>
              <a:t>loss </a:t>
            </a:r>
          </a:p>
          <a:p>
            <a:pPr marL="1142943" lvl="1" indent="-489833">
              <a:spcBef>
                <a:spcPts val="1714"/>
              </a:spcBef>
              <a:spcAft>
                <a:spcPts val="857"/>
              </a:spcAft>
              <a:buClr>
                <a:srgbClr val="003366"/>
              </a:buClr>
              <a:buSzPct val="90000"/>
              <a:buFontTx/>
              <a:buChar char="-"/>
            </a:pPr>
            <a:r>
              <a:rPr lang="en-US" sz="2800" dirty="0" smtClean="0">
                <a:solidFill>
                  <a:srgbClr val="05070B"/>
                </a:solidFill>
              </a:rPr>
              <a:t>Risk </a:t>
            </a:r>
            <a:r>
              <a:rPr lang="en-US" sz="2800" dirty="0">
                <a:solidFill>
                  <a:srgbClr val="05070B"/>
                </a:solidFill>
              </a:rPr>
              <a:t>is the potential that a chosen action or activity (including the choice of inaction) will lead to a loss (an undesirable outcome</a:t>
            </a:r>
            <a:r>
              <a:rPr lang="en-US" sz="2800" dirty="0" smtClean="0">
                <a:solidFill>
                  <a:srgbClr val="05070B"/>
                </a:solidFill>
              </a:rPr>
              <a:t>)</a:t>
            </a:r>
          </a:p>
          <a:p>
            <a:pPr marL="1142943" lvl="1" indent="-489833">
              <a:spcBef>
                <a:spcPts val="1714"/>
              </a:spcBef>
              <a:spcAft>
                <a:spcPts val="857"/>
              </a:spcAft>
              <a:buClr>
                <a:srgbClr val="003366"/>
              </a:buClr>
              <a:buSzPct val="90000"/>
              <a:buFontTx/>
              <a:buChar char="-"/>
            </a:pPr>
            <a:r>
              <a:rPr lang="en-US" sz="2800" dirty="0">
                <a:solidFill>
                  <a:srgbClr val="05070B"/>
                </a:solidFill>
              </a:rPr>
              <a:t>(Exposure to) the possibility of loss, injury, or other adverse or unwelcome circumstance; a chance or situation involving such a possibility</a:t>
            </a:r>
          </a:p>
          <a:p>
            <a:pPr>
              <a:spcBef>
                <a:spcPts val="1714"/>
              </a:spcBef>
              <a:spcAft>
                <a:spcPts val="857"/>
              </a:spcAft>
              <a:buClr>
                <a:srgbClr val="003366"/>
              </a:buClr>
            </a:pPr>
            <a:r>
              <a:rPr lang="en-GB" sz="2800" b="1" dirty="0" smtClean="0">
                <a:solidFill>
                  <a:srgbClr val="05070B"/>
                </a:solidFill>
              </a:rPr>
              <a:t>Project Definition:</a:t>
            </a:r>
          </a:p>
          <a:p>
            <a:pPr marL="1147478" lvl="2" indent="-494368">
              <a:spcBef>
                <a:spcPts val="1714"/>
              </a:spcBef>
              <a:spcAft>
                <a:spcPts val="857"/>
              </a:spcAft>
              <a:buClr>
                <a:srgbClr val="003366"/>
              </a:buClr>
            </a:pPr>
            <a:r>
              <a:rPr lang="en-US" sz="2800" dirty="0">
                <a:solidFill>
                  <a:srgbClr val="05070B"/>
                </a:solidFill>
              </a:rPr>
              <a:t>Project risk is an uncertain event or condition which, if it occurs, has a negative effect on at least one project objective i.e. time, cost, scope or quality</a:t>
            </a:r>
          </a:p>
          <a:p>
            <a:pPr>
              <a:spcBef>
                <a:spcPts val="1714"/>
              </a:spcBef>
              <a:spcAft>
                <a:spcPts val="857"/>
              </a:spcAft>
              <a:buClr>
                <a:srgbClr val="003366"/>
              </a:buClr>
            </a:pPr>
            <a:endParaRPr lang="en-US" sz="2800" dirty="0">
              <a:solidFill>
                <a:srgbClr val="05070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b="1" kern="1200" dirty="0" smtClean="0">
                <a:solidFill>
                  <a:schemeClr val="tx1"/>
                </a:solidFill>
              </a:rPr>
              <a:t>Issues to Keep in Mind</a:t>
            </a:r>
            <a:endParaRPr lang="en-GB" b="1" kern="12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357188" y="1930400"/>
            <a:ext cx="12901613" cy="6400800"/>
          </a:xfrm>
        </p:spPr>
        <p:txBody>
          <a:bodyPr/>
          <a:lstStyle/>
          <a:p>
            <a:pPr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defRPr/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Project risks are unique to each project</a:t>
            </a:r>
          </a:p>
          <a:p>
            <a:pPr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defRPr/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One risk may have one or more causes and one or more impacts.</a:t>
            </a:r>
          </a:p>
          <a:p>
            <a:pPr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defRPr/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Two or more different risks may have one and the same cause.</a:t>
            </a:r>
          </a:p>
          <a:p>
            <a:pPr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defRPr/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Apart from the overall project risk, each phase of the project may have its own risks</a:t>
            </a:r>
          </a:p>
          <a:p>
            <a:pPr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defRPr/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Risk management is a continuous process and needs continuous review and monitoring.</a:t>
            </a:r>
          </a:p>
          <a:p>
            <a:pPr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defRPr/>
            </a:pPr>
            <a:endParaRPr lang="en-US" sz="24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defRPr/>
            </a:pPr>
            <a:endParaRPr lang="en-US" sz="2400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1142943" lvl="1" indent="-489833"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buSzPct val="90000"/>
              <a:buFontTx/>
              <a:buChar char="-"/>
              <a:defRPr/>
            </a:pPr>
            <a:endParaRPr lang="en-US" sz="24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defRPr/>
            </a:pPr>
            <a:endParaRPr lang="en-US" sz="24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defRPr/>
            </a:pPr>
            <a:endParaRPr lang="en-US" sz="24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defRPr/>
            </a:pPr>
            <a:endParaRPr lang="en-US" sz="24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defRPr/>
            </a:pPr>
            <a:endParaRPr lang="en-US" sz="24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defRPr/>
            </a:pPr>
            <a:endParaRPr lang="en-US" sz="24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Bef>
                <a:spcPts val="857"/>
              </a:spcBef>
              <a:spcAft>
                <a:spcPts val="857"/>
              </a:spcAft>
              <a:buNone/>
              <a:defRPr/>
            </a:pPr>
            <a:endParaRPr lang="en-IN" sz="24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Bef>
                <a:spcPts val="857"/>
              </a:spcBef>
              <a:spcAft>
                <a:spcPts val="857"/>
              </a:spcAft>
              <a:buNone/>
              <a:defRPr/>
            </a:pPr>
            <a:endParaRPr lang="en-GB" sz="24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Risk Management Methodology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79553219"/>
              </p:ext>
            </p:extLst>
          </p:nvPr>
        </p:nvGraphicFramePr>
        <p:xfrm>
          <a:off x="1600200" y="1727201"/>
          <a:ext cx="10515600" cy="63902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70313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Risk Management Methodology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86626403"/>
              </p:ext>
            </p:extLst>
          </p:nvPr>
        </p:nvGraphicFramePr>
        <p:xfrm>
          <a:off x="240508" y="2336801"/>
          <a:ext cx="13232606" cy="57806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1141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Risk Management Planning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508" y="2336800"/>
            <a:ext cx="13232606" cy="5994400"/>
          </a:xfrm>
        </p:spPr>
        <p:txBody>
          <a:bodyPr/>
          <a:lstStyle/>
          <a:p>
            <a:r>
              <a:rPr lang="en-US" sz="3200" dirty="0" smtClean="0">
                <a:solidFill>
                  <a:srgbClr val="000000"/>
                </a:solidFill>
              </a:rPr>
              <a:t>Risk Management Plan (RMP) is a sub-set of the </a:t>
            </a:r>
            <a:br>
              <a:rPr lang="en-US" sz="3200" dirty="0" smtClean="0">
                <a:solidFill>
                  <a:srgbClr val="000000"/>
                </a:solidFill>
              </a:rPr>
            </a:br>
            <a:r>
              <a:rPr lang="en-US" sz="3200" dirty="0" smtClean="0">
                <a:solidFill>
                  <a:srgbClr val="000000"/>
                </a:solidFill>
              </a:rPr>
              <a:t>Project Management Plan</a:t>
            </a:r>
          </a:p>
          <a:p>
            <a:r>
              <a:rPr lang="en-US" sz="3200" dirty="0" smtClean="0">
                <a:solidFill>
                  <a:srgbClr val="000000"/>
                </a:solidFill>
              </a:rPr>
              <a:t>RMP consists of </a:t>
            </a:r>
          </a:p>
          <a:p>
            <a:pPr lvl="2"/>
            <a:r>
              <a:rPr lang="en-US" sz="2800" dirty="0" smtClean="0">
                <a:solidFill>
                  <a:srgbClr val="000000"/>
                </a:solidFill>
              </a:rPr>
              <a:t>Methodology</a:t>
            </a:r>
          </a:p>
          <a:p>
            <a:pPr lvl="2"/>
            <a:r>
              <a:rPr lang="en-US" sz="2800" dirty="0" smtClean="0">
                <a:solidFill>
                  <a:srgbClr val="000000"/>
                </a:solidFill>
              </a:rPr>
              <a:t>Roles and Responsibilities</a:t>
            </a:r>
          </a:p>
          <a:p>
            <a:pPr lvl="2"/>
            <a:r>
              <a:rPr lang="en-US" sz="2800" dirty="0" smtClean="0">
                <a:solidFill>
                  <a:srgbClr val="000000"/>
                </a:solidFill>
              </a:rPr>
              <a:t>Budgeting</a:t>
            </a:r>
          </a:p>
          <a:p>
            <a:pPr lvl="2"/>
            <a:r>
              <a:rPr lang="en-US" sz="2800" dirty="0" smtClean="0">
                <a:solidFill>
                  <a:srgbClr val="000000"/>
                </a:solidFill>
              </a:rPr>
              <a:t>Timing</a:t>
            </a:r>
          </a:p>
          <a:p>
            <a:pPr lvl="2"/>
            <a:r>
              <a:rPr lang="en-US" sz="2800" dirty="0" smtClean="0">
                <a:solidFill>
                  <a:srgbClr val="000000"/>
                </a:solidFill>
              </a:rPr>
              <a:t>Risk Categories</a:t>
            </a:r>
          </a:p>
          <a:p>
            <a:pPr lvl="2"/>
            <a:r>
              <a:rPr lang="en-US" sz="2800" dirty="0" smtClean="0">
                <a:solidFill>
                  <a:srgbClr val="000000"/>
                </a:solidFill>
              </a:rPr>
              <a:t>Definition of Risk Probability and </a:t>
            </a:r>
            <a:br>
              <a:rPr lang="en-US" sz="2800" dirty="0" smtClean="0">
                <a:solidFill>
                  <a:srgbClr val="000000"/>
                </a:solidFill>
              </a:rPr>
            </a:br>
            <a:r>
              <a:rPr lang="en-US" sz="2800" dirty="0" smtClean="0">
                <a:solidFill>
                  <a:srgbClr val="000000"/>
                </a:solidFill>
              </a:rPr>
              <a:t>Impact</a:t>
            </a:r>
          </a:p>
          <a:p>
            <a:pPr lvl="2"/>
            <a:r>
              <a:rPr lang="en-US" sz="2800" dirty="0" smtClean="0">
                <a:solidFill>
                  <a:srgbClr val="000000"/>
                </a:solidFill>
              </a:rPr>
              <a:t>Reporting Formats</a:t>
            </a:r>
          </a:p>
          <a:p>
            <a:pPr lvl="2"/>
            <a:r>
              <a:rPr lang="en-US" sz="2800" dirty="0" smtClean="0">
                <a:solidFill>
                  <a:srgbClr val="000000"/>
                </a:solidFill>
              </a:rPr>
              <a:t>Tracking Mechanism</a:t>
            </a:r>
            <a:endParaRPr lang="en-US" sz="3200" dirty="0" smtClean="0">
              <a:solidFill>
                <a:srgbClr val="000000"/>
              </a:solidFill>
            </a:endParaRPr>
          </a:p>
          <a:p>
            <a:endParaRPr lang="en-US" sz="3200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86600" y="3281976"/>
            <a:ext cx="6286500" cy="484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5786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Risk Identification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Identifying which risks might affect the project and documenting their characteristics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Risk identification is an iterative process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Tools for risk identification</a:t>
            </a:r>
          </a:p>
          <a:p>
            <a:pPr lvl="2"/>
            <a:r>
              <a:rPr lang="en-US" sz="2900" dirty="0" smtClean="0">
                <a:solidFill>
                  <a:srgbClr val="000000"/>
                </a:solidFill>
              </a:rPr>
              <a:t>Brainstorming (or project team meeting)</a:t>
            </a:r>
          </a:p>
          <a:p>
            <a:pPr lvl="2"/>
            <a:r>
              <a:rPr lang="en-US" sz="2900" dirty="0" smtClean="0">
                <a:solidFill>
                  <a:srgbClr val="000000"/>
                </a:solidFill>
              </a:rPr>
              <a:t>Root cause identification</a:t>
            </a:r>
          </a:p>
          <a:p>
            <a:pPr lvl="2"/>
            <a:r>
              <a:rPr lang="en-US" sz="2900" dirty="0" smtClean="0">
                <a:solidFill>
                  <a:srgbClr val="000000"/>
                </a:solidFill>
              </a:rPr>
              <a:t>Interviewing</a:t>
            </a:r>
          </a:p>
          <a:p>
            <a:pPr lvl="2"/>
            <a:r>
              <a:rPr lang="en-US" sz="2900" dirty="0" smtClean="0">
                <a:solidFill>
                  <a:srgbClr val="000000"/>
                </a:solidFill>
              </a:rPr>
              <a:t>Checklist analysis</a:t>
            </a:r>
            <a:endParaRPr lang="en-US" sz="29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49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wC">
  <a:themeElements>
    <a:clrScheme name="Custom 1">
      <a:dk1>
        <a:srgbClr val="000000"/>
      </a:dk1>
      <a:lt1>
        <a:srgbClr val="FFFFFF"/>
      </a:lt1>
      <a:dk2>
        <a:srgbClr val="3A4972"/>
      </a:dk2>
      <a:lt2>
        <a:srgbClr val="B1DCEE"/>
      </a:lt2>
      <a:accent1>
        <a:srgbClr val="2666A6"/>
      </a:accent1>
      <a:accent2>
        <a:srgbClr val="3DA8D5"/>
      </a:accent2>
      <a:accent3>
        <a:srgbClr val="8BCBE6"/>
      </a:accent3>
      <a:accent4>
        <a:srgbClr val="B1DCEE"/>
      </a:accent4>
      <a:accent5>
        <a:srgbClr val="D8EEF7"/>
      </a:accent5>
      <a:accent6>
        <a:srgbClr val="3A4972"/>
      </a:accent6>
      <a:hlink>
        <a:srgbClr val="3DA8D5"/>
      </a:hlink>
      <a:folHlink>
        <a:srgbClr val="3A49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tb4_onscreen_v2.1">
  <a:themeElements>
    <a:clrScheme name="1_tb4_onscreen_v2.1 5">
      <a:dk1>
        <a:srgbClr val="3A4972"/>
      </a:dk1>
      <a:lt1>
        <a:srgbClr val="FFFFFF"/>
      </a:lt1>
      <a:dk2>
        <a:srgbClr val="3DA8D5"/>
      </a:dk2>
      <a:lt2>
        <a:srgbClr val="2666A6"/>
      </a:lt2>
      <a:accent1>
        <a:srgbClr val="8BCBE6"/>
      </a:accent1>
      <a:accent2>
        <a:srgbClr val="B1DCEE"/>
      </a:accent2>
      <a:accent3>
        <a:srgbClr val="FFFFFF"/>
      </a:accent3>
      <a:accent4>
        <a:srgbClr val="303D60"/>
      </a:accent4>
      <a:accent5>
        <a:srgbClr val="C4E2F0"/>
      </a:accent5>
      <a:accent6>
        <a:srgbClr val="A0C7D8"/>
      </a:accent6>
      <a:hlink>
        <a:srgbClr val="D8EEF7"/>
      </a:hlink>
      <a:folHlink>
        <a:srgbClr val="3A4972"/>
      </a:folHlink>
    </a:clrScheme>
    <a:fontScheme name="1_tb4_onscreen_v2.1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63500" tIns="0" rIns="6480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90000"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63500" tIns="0" rIns="6480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90000"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1_tb4_onscreen_v2.1 1">
        <a:dk1>
          <a:srgbClr val="7B0A14"/>
        </a:dk1>
        <a:lt1>
          <a:srgbClr val="FFFFFF"/>
        </a:lt1>
        <a:dk2>
          <a:srgbClr val="FB3D32"/>
        </a:dk2>
        <a:lt2>
          <a:srgbClr val="BF0509"/>
        </a:lt2>
        <a:accent1>
          <a:srgbClr val="FD8B84"/>
        </a:accent1>
        <a:accent2>
          <a:srgbClr val="FDB1AD"/>
        </a:accent2>
        <a:accent3>
          <a:srgbClr val="FFFFFF"/>
        </a:accent3>
        <a:accent4>
          <a:srgbClr val="68070F"/>
        </a:accent4>
        <a:accent5>
          <a:srgbClr val="FEC4C2"/>
        </a:accent5>
        <a:accent6>
          <a:srgbClr val="E5A09C"/>
        </a:accent6>
        <a:hlink>
          <a:srgbClr val="FED8D6"/>
        </a:hlink>
        <a:folHlink>
          <a:srgbClr val="7B0A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b4_onscreen_v2.1 2">
        <a:dk1>
          <a:srgbClr val="FED8D6"/>
        </a:dk1>
        <a:lt1>
          <a:srgbClr val="FFFFFF"/>
        </a:lt1>
        <a:dk2>
          <a:srgbClr val="7B0A14"/>
        </a:dk2>
        <a:lt2>
          <a:srgbClr val="FDB1AD"/>
        </a:lt2>
        <a:accent1>
          <a:srgbClr val="FD8B84"/>
        </a:accent1>
        <a:accent2>
          <a:srgbClr val="FB3D32"/>
        </a:accent2>
        <a:accent3>
          <a:srgbClr val="BFAAAA"/>
        </a:accent3>
        <a:accent4>
          <a:srgbClr val="DADADA"/>
        </a:accent4>
        <a:accent5>
          <a:srgbClr val="FEC4C2"/>
        </a:accent5>
        <a:accent6>
          <a:srgbClr val="E3362C"/>
        </a:accent6>
        <a:hlink>
          <a:srgbClr val="BF0509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b4_onscreen_v2.1 3">
        <a:dk1>
          <a:srgbClr val="1B1112"/>
        </a:dk1>
        <a:lt1>
          <a:srgbClr val="FFFFFF"/>
        </a:lt1>
        <a:dk2>
          <a:srgbClr val="AA9F98"/>
        </a:dk2>
        <a:lt2>
          <a:srgbClr val="564242"/>
        </a:lt2>
        <a:accent1>
          <a:srgbClr val="CCC5C1"/>
        </a:accent1>
        <a:accent2>
          <a:srgbClr val="DDD9D6"/>
        </a:accent2>
        <a:accent3>
          <a:srgbClr val="FFFFFF"/>
        </a:accent3>
        <a:accent4>
          <a:srgbClr val="150D0E"/>
        </a:accent4>
        <a:accent5>
          <a:srgbClr val="E2DFDD"/>
        </a:accent5>
        <a:accent6>
          <a:srgbClr val="C8C4C2"/>
        </a:accent6>
        <a:hlink>
          <a:srgbClr val="EEECEA"/>
        </a:hlink>
        <a:folHlink>
          <a:srgbClr val="1B11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b4_onscreen_v2.1 4">
        <a:dk1>
          <a:srgbClr val="EEECEA"/>
        </a:dk1>
        <a:lt1>
          <a:srgbClr val="FFFFFF"/>
        </a:lt1>
        <a:dk2>
          <a:srgbClr val="1B1112"/>
        </a:dk2>
        <a:lt2>
          <a:srgbClr val="DDD9D6"/>
        </a:lt2>
        <a:accent1>
          <a:srgbClr val="CCC5C1"/>
        </a:accent1>
        <a:accent2>
          <a:srgbClr val="AA9F98"/>
        </a:accent2>
        <a:accent3>
          <a:srgbClr val="ABAAAA"/>
        </a:accent3>
        <a:accent4>
          <a:srgbClr val="DADADA"/>
        </a:accent4>
        <a:accent5>
          <a:srgbClr val="E2DFDD"/>
        </a:accent5>
        <a:accent6>
          <a:srgbClr val="9A9089"/>
        </a:accent6>
        <a:hlink>
          <a:srgbClr val="564242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b4_onscreen_v2.1 5">
        <a:dk1>
          <a:srgbClr val="3A4972"/>
        </a:dk1>
        <a:lt1>
          <a:srgbClr val="FFFFFF"/>
        </a:lt1>
        <a:dk2>
          <a:srgbClr val="3DA8D5"/>
        </a:dk2>
        <a:lt2>
          <a:srgbClr val="2666A6"/>
        </a:lt2>
        <a:accent1>
          <a:srgbClr val="8BCBE6"/>
        </a:accent1>
        <a:accent2>
          <a:srgbClr val="B1DCEE"/>
        </a:accent2>
        <a:accent3>
          <a:srgbClr val="FFFFFF"/>
        </a:accent3>
        <a:accent4>
          <a:srgbClr val="303D60"/>
        </a:accent4>
        <a:accent5>
          <a:srgbClr val="C4E2F0"/>
        </a:accent5>
        <a:accent6>
          <a:srgbClr val="A0C7D8"/>
        </a:accent6>
        <a:hlink>
          <a:srgbClr val="D8EEF7"/>
        </a:hlink>
        <a:folHlink>
          <a:srgbClr val="3A497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b4_onscreen_v2.1 6">
        <a:dk1>
          <a:srgbClr val="D8EEF7"/>
        </a:dk1>
        <a:lt1>
          <a:srgbClr val="FFFFFF"/>
        </a:lt1>
        <a:dk2>
          <a:srgbClr val="3A4972"/>
        </a:dk2>
        <a:lt2>
          <a:srgbClr val="B1DCEE"/>
        </a:lt2>
        <a:accent1>
          <a:srgbClr val="8BCBE6"/>
        </a:accent1>
        <a:accent2>
          <a:srgbClr val="3DA8D5"/>
        </a:accent2>
        <a:accent3>
          <a:srgbClr val="AEB1BC"/>
        </a:accent3>
        <a:accent4>
          <a:srgbClr val="DADADA"/>
        </a:accent4>
        <a:accent5>
          <a:srgbClr val="C4E2F0"/>
        </a:accent5>
        <a:accent6>
          <a:srgbClr val="3698C1"/>
        </a:accent6>
        <a:hlink>
          <a:srgbClr val="2666A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b4_onscreen_v2.1 7">
        <a:dk1>
          <a:srgbClr val="633A11"/>
        </a:dk1>
        <a:lt1>
          <a:srgbClr val="FFFFFF"/>
        </a:lt1>
        <a:dk2>
          <a:srgbClr val="C3A26C"/>
        </a:dk2>
        <a:lt2>
          <a:srgbClr val="8C5110"/>
        </a:lt2>
        <a:accent1>
          <a:srgbClr val="D5BD97"/>
        </a:accent1>
        <a:accent2>
          <a:srgbClr val="E7DAC4"/>
        </a:accent2>
        <a:accent3>
          <a:srgbClr val="FFFFFF"/>
        </a:accent3>
        <a:accent4>
          <a:srgbClr val="53300D"/>
        </a:accent4>
        <a:accent5>
          <a:srgbClr val="E7DBC9"/>
        </a:accent5>
        <a:accent6>
          <a:srgbClr val="D1C5B1"/>
        </a:accent6>
        <a:hlink>
          <a:srgbClr val="F3ECE2"/>
        </a:hlink>
        <a:folHlink>
          <a:srgbClr val="633A1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b4_onscreen_v2.1 8">
        <a:dk1>
          <a:srgbClr val="F3ECE2"/>
        </a:dk1>
        <a:lt1>
          <a:srgbClr val="FFFFFF"/>
        </a:lt1>
        <a:dk2>
          <a:srgbClr val="633A11"/>
        </a:dk2>
        <a:lt2>
          <a:srgbClr val="E7DAC4"/>
        </a:lt2>
        <a:accent1>
          <a:srgbClr val="D5BD97"/>
        </a:accent1>
        <a:accent2>
          <a:srgbClr val="C3A26C"/>
        </a:accent2>
        <a:accent3>
          <a:srgbClr val="B7AEAA"/>
        </a:accent3>
        <a:accent4>
          <a:srgbClr val="DADADA"/>
        </a:accent4>
        <a:accent5>
          <a:srgbClr val="E7DBC9"/>
        </a:accent5>
        <a:accent6>
          <a:srgbClr val="B09261"/>
        </a:accent6>
        <a:hlink>
          <a:srgbClr val="8C511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b4_onscreen_v2.1 9">
        <a:dk1>
          <a:srgbClr val="707014"/>
        </a:dk1>
        <a:lt1>
          <a:srgbClr val="FFFFFF"/>
        </a:lt1>
        <a:dk2>
          <a:srgbClr val="AFCC0D"/>
        </a:dk2>
        <a:lt2>
          <a:srgbClr val="8D9C00"/>
        </a:lt2>
        <a:accent1>
          <a:srgbClr val="CFE06E"/>
        </a:accent1>
        <a:accent2>
          <a:srgbClr val="DFEB9E"/>
        </a:accent2>
        <a:accent3>
          <a:srgbClr val="FFFFFF"/>
        </a:accent3>
        <a:accent4>
          <a:srgbClr val="5F5F0F"/>
        </a:accent4>
        <a:accent5>
          <a:srgbClr val="E4EDBA"/>
        </a:accent5>
        <a:accent6>
          <a:srgbClr val="CAD58F"/>
        </a:accent6>
        <a:hlink>
          <a:srgbClr val="EFF5CF"/>
        </a:hlink>
        <a:folHlink>
          <a:srgbClr val="7070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b4_onscreen_v2.1 10">
        <a:dk1>
          <a:srgbClr val="EFF5CF"/>
        </a:dk1>
        <a:lt1>
          <a:srgbClr val="FFFFFF"/>
        </a:lt1>
        <a:dk2>
          <a:srgbClr val="707014"/>
        </a:dk2>
        <a:lt2>
          <a:srgbClr val="DFEB9E"/>
        </a:lt2>
        <a:accent1>
          <a:srgbClr val="CFE06E"/>
        </a:accent1>
        <a:accent2>
          <a:srgbClr val="AFCC0D"/>
        </a:accent2>
        <a:accent3>
          <a:srgbClr val="BBBBAA"/>
        </a:accent3>
        <a:accent4>
          <a:srgbClr val="DADADA"/>
        </a:accent4>
        <a:accent5>
          <a:srgbClr val="E4EDBA"/>
        </a:accent5>
        <a:accent6>
          <a:srgbClr val="9EB90B"/>
        </a:accent6>
        <a:hlink>
          <a:srgbClr val="8D9C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b4_onscreen_v2.1 11">
        <a:dk1>
          <a:srgbClr val="9E540A"/>
        </a:dk1>
        <a:lt1>
          <a:srgbClr val="FFFFFF"/>
        </a:lt1>
        <a:dk2>
          <a:srgbClr val="FE7200"/>
        </a:dk2>
        <a:lt2>
          <a:srgbClr val="D4510A"/>
        </a:lt2>
        <a:accent1>
          <a:srgbClr val="FEAA66"/>
        </a:accent1>
        <a:accent2>
          <a:srgbClr val="FFC799"/>
        </a:accent2>
        <a:accent3>
          <a:srgbClr val="FFFFFF"/>
        </a:accent3>
        <a:accent4>
          <a:srgbClr val="864607"/>
        </a:accent4>
        <a:accent5>
          <a:srgbClr val="FED2B8"/>
        </a:accent5>
        <a:accent6>
          <a:srgbClr val="E7B48A"/>
        </a:accent6>
        <a:hlink>
          <a:srgbClr val="FFE3CC"/>
        </a:hlink>
        <a:folHlink>
          <a:srgbClr val="9E540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b4_onscreen_v2.1 12">
        <a:dk1>
          <a:srgbClr val="FFE3CC"/>
        </a:dk1>
        <a:lt1>
          <a:srgbClr val="FFFFFF"/>
        </a:lt1>
        <a:dk2>
          <a:srgbClr val="9E540A"/>
        </a:dk2>
        <a:lt2>
          <a:srgbClr val="FFC799"/>
        </a:lt2>
        <a:accent1>
          <a:srgbClr val="FEAA66"/>
        </a:accent1>
        <a:accent2>
          <a:srgbClr val="FE7200"/>
        </a:accent2>
        <a:accent3>
          <a:srgbClr val="CCB3AA"/>
        </a:accent3>
        <a:accent4>
          <a:srgbClr val="DADADA"/>
        </a:accent4>
        <a:accent5>
          <a:srgbClr val="FED2B8"/>
        </a:accent5>
        <a:accent6>
          <a:srgbClr val="E66700"/>
        </a:accent6>
        <a:hlink>
          <a:srgbClr val="D4510A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PwC">
  <a:themeElements>
    <a:clrScheme name="Custom 1">
      <a:dk1>
        <a:srgbClr val="000000"/>
      </a:dk1>
      <a:lt1>
        <a:srgbClr val="FFFFFF"/>
      </a:lt1>
      <a:dk2>
        <a:srgbClr val="3A4972"/>
      </a:dk2>
      <a:lt2>
        <a:srgbClr val="B1DCEE"/>
      </a:lt2>
      <a:accent1>
        <a:srgbClr val="2666A6"/>
      </a:accent1>
      <a:accent2>
        <a:srgbClr val="3DA8D5"/>
      </a:accent2>
      <a:accent3>
        <a:srgbClr val="8BCBE6"/>
      </a:accent3>
      <a:accent4>
        <a:srgbClr val="B1DCEE"/>
      </a:accent4>
      <a:accent5>
        <a:srgbClr val="D8EEF7"/>
      </a:accent5>
      <a:accent6>
        <a:srgbClr val="3A4972"/>
      </a:accent6>
      <a:hlink>
        <a:srgbClr val="3DA8D5"/>
      </a:hlink>
      <a:folHlink>
        <a:srgbClr val="3A49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1_tb4_onscreen_v2.1 5">
    <a:dk1>
      <a:srgbClr val="3A4972"/>
    </a:dk1>
    <a:lt1>
      <a:srgbClr val="FFFFFF"/>
    </a:lt1>
    <a:dk2>
      <a:srgbClr val="3DA8D5"/>
    </a:dk2>
    <a:lt2>
      <a:srgbClr val="2666A6"/>
    </a:lt2>
    <a:accent1>
      <a:srgbClr val="8BCBE6"/>
    </a:accent1>
    <a:accent2>
      <a:srgbClr val="B1DCEE"/>
    </a:accent2>
    <a:accent3>
      <a:srgbClr val="FFFFFF"/>
    </a:accent3>
    <a:accent4>
      <a:srgbClr val="303D60"/>
    </a:accent4>
    <a:accent5>
      <a:srgbClr val="C4E2F0"/>
    </a:accent5>
    <a:accent6>
      <a:srgbClr val="A0C7D8"/>
    </a:accent6>
    <a:hlink>
      <a:srgbClr val="D8EEF7"/>
    </a:hlink>
    <a:folHlink>
      <a:srgbClr val="3A49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4971</TotalTime>
  <Words>484</Words>
  <Application>Microsoft Office PowerPoint</Application>
  <PresentationFormat>Custom</PresentationFormat>
  <Paragraphs>142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PwC</vt:lpstr>
      <vt:lpstr>1_tb4_onscreen_v2.1</vt:lpstr>
      <vt:lpstr>2_PwC</vt:lpstr>
      <vt:lpstr>Slide 1</vt:lpstr>
      <vt:lpstr>Agenda</vt:lpstr>
      <vt:lpstr>What is a Risk?</vt:lpstr>
      <vt:lpstr>Definitions</vt:lpstr>
      <vt:lpstr>Issues to Keep in Mind</vt:lpstr>
      <vt:lpstr>Risk Management Methodology</vt:lpstr>
      <vt:lpstr>Risk Management Methodology</vt:lpstr>
      <vt:lpstr>Risk Management Planning</vt:lpstr>
      <vt:lpstr>Risk Identification</vt:lpstr>
      <vt:lpstr>Risk Identification contd…</vt:lpstr>
      <vt:lpstr>Qualitative Risk Analysis</vt:lpstr>
      <vt:lpstr>Qualitative Risk Analysis</vt:lpstr>
      <vt:lpstr>Risk Response Planning</vt:lpstr>
      <vt:lpstr>Risk Response Planning</vt:lpstr>
      <vt:lpstr>Risk Monitoring and Control</vt:lpstr>
      <vt:lpstr>End of Session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Amit</dc:creator>
  <cp:lastModifiedBy>K G Rajeshwar</cp:lastModifiedBy>
  <cp:revision>285</cp:revision>
  <cp:lastPrinted>2011-04-11T08:34:51Z</cp:lastPrinted>
  <dcterms:created xsi:type="dcterms:W3CDTF">2006-08-16T00:00:00Z</dcterms:created>
  <dcterms:modified xsi:type="dcterms:W3CDTF">2014-03-13T15:56:45Z</dcterms:modified>
</cp:coreProperties>
</file>